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  <p:sldMasterId id="2147483821" r:id="rId2"/>
    <p:sldMasterId id="2147483839" r:id="rId3"/>
    <p:sldMasterId id="2147483857" r:id="rId4"/>
  </p:sldMasterIdLst>
  <p:notesMasterIdLst>
    <p:notesMasterId r:id="rId40"/>
  </p:notesMasterIdLst>
  <p:sldIdLst>
    <p:sldId id="256" r:id="rId5"/>
    <p:sldId id="287" r:id="rId6"/>
    <p:sldId id="288" r:id="rId7"/>
    <p:sldId id="271" r:id="rId8"/>
    <p:sldId id="277" r:id="rId9"/>
    <p:sldId id="278" r:id="rId10"/>
    <p:sldId id="279" r:id="rId11"/>
    <p:sldId id="257" r:id="rId12"/>
    <p:sldId id="261" r:id="rId13"/>
    <p:sldId id="262" r:id="rId14"/>
    <p:sldId id="263" r:id="rId15"/>
    <p:sldId id="283" r:id="rId16"/>
    <p:sldId id="284" r:id="rId17"/>
    <p:sldId id="286" r:id="rId18"/>
    <p:sldId id="285" r:id="rId19"/>
    <p:sldId id="260" r:id="rId20"/>
    <p:sldId id="290" r:id="rId21"/>
    <p:sldId id="289" r:id="rId22"/>
    <p:sldId id="276" r:id="rId23"/>
    <p:sldId id="275" r:id="rId24"/>
    <p:sldId id="272" r:id="rId25"/>
    <p:sldId id="269" r:id="rId26"/>
    <p:sldId id="280" r:id="rId27"/>
    <p:sldId id="281" r:id="rId28"/>
    <p:sldId id="282" r:id="rId29"/>
    <p:sldId id="270" r:id="rId30"/>
    <p:sldId id="266" r:id="rId31"/>
    <p:sldId id="268" r:id="rId32"/>
    <p:sldId id="267" r:id="rId33"/>
    <p:sldId id="258" r:id="rId34"/>
    <p:sldId id="259" r:id="rId35"/>
    <p:sldId id="273" r:id="rId36"/>
    <p:sldId id="274" r:id="rId37"/>
    <p:sldId id="264" r:id="rId38"/>
    <p:sldId id="265" r:id="rId39"/>
  </p:sldIdLst>
  <p:sldSz cx="9525000" cy="5715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F0F"/>
    <a:srgbClr val="1C1C1C"/>
    <a:srgbClr val="FF2525"/>
    <a:srgbClr val="9679C1"/>
    <a:srgbClr val="FF3B3B"/>
    <a:srgbClr val="001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5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B96-435E-9D99-0EAE8344F169}"/>
              </c:ext>
            </c:extLst>
          </c:dPt>
          <c:dPt>
            <c:idx val="1"/>
            <c:bubble3D val="0"/>
            <c:explosion val="6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408-4ED9-B677-B7A6E711EC2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B96-435E-9D99-0EAE8344F1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B96-435E-9D99-0EAE8344F16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08-4ED9-B677-B7A6E711EC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1DD4C-0390-45FE-85BB-92121EF57AD0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D90B8-5095-4DFF-9FA1-DF8FB7E6D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72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20547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1pPr>
    <a:lvl2pPr marL="360274" algn="l" defTabSz="720547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2pPr>
    <a:lvl3pPr marL="720547" algn="l" defTabSz="720547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3pPr>
    <a:lvl4pPr marL="1080821" algn="l" defTabSz="720547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4pPr>
    <a:lvl5pPr marL="1441094" algn="l" defTabSz="720547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5pPr>
    <a:lvl6pPr marL="1801368" algn="l" defTabSz="720547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6pPr>
    <a:lvl7pPr marL="2161642" algn="l" defTabSz="720547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7pPr>
    <a:lvl8pPr marL="2521915" algn="l" defTabSz="720547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8pPr>
    <a:lvl9pPr marL="2882189" algn="l" defTabSz="720547" rtl="0" eaLnBrk="1" latinLnBrk="0" hangingPunct="1">
      <a:defRPr sz="9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513A-1109-239D-2336-89ED1F52C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25" y="935302"/>
            <a:ext cx="7143750" cy="1989667"/>
          </a:xfrm>
        </p:spPr>
        <p:txBody>
          <a:bodyPr anchor="b"/>
          <a:lstStyle>
            <a:lvl1pPr algn="ctr">
              <a:defRPr sz="468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852F67-7771-D8E6-EFB9-4188CCD63B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0625" y="3001698"/>
            <a:ext cx="7143750" cy="1379802"/>
          </a:xfrm>
        </p:spPr>
        <p:txBody>
          <a:bodyPr/>
          <a:lstStyle>
            <a:lvl1pPr marL="0" indent="0" algn="ctr">
              <a:buNone/>
              <a:defRPr sz="1875"/>
            </a:lvl1pPr>
            <a:lvl2pPr marL="357210" indent="0" algn="ctr">
              <a:buNone/>
              <a:defRPr sz="1563"/>
            </a:lvl2pPr>
            <a:lvl3pPr marL="714421" indent="0" algn="ctr">
              <a:buNone/>
              <a:defRPr sz="1406"/>
            </a:lvl3pPr>
            <a:lvl4pPr marL="1071631" indent="0" algn="ctr">
              <a:buNone/>
              <a:defRPr sz="1250"/>
            </a:lvl4pPr>
            <a:lvl5pPr marL="1428841" indent="0" algn="ctr">
              <a:buNone/>
              <a:defRPr sz="1250"/>
            </a:lvl5pPr>
            <a:lvl6pPr marL="1786052" indent="0" algn="ctr">
              <a:buNone/>
              <a:defRPr sz="1250"/>
            </a:lvl6pPr>
            <a:lvl7pPr marL="2143262" indent="0" algn="ctr">
              <a:buNone/>
              <a:defRPr sz="1250"/>
            </a:lvl7pPr>
            <a:lvl8pPr marL="2500473" indent="0" algn="ctr">
              <a:buNone/>
              <a:defRPr sz="1250"/>
            </a:lvl8pPr>
            <a:lvl9pPr marL="2857683" indent="0" algn="ctr">
              <a:buNone/>
              <a:defRPr sz="125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AFBE8-5D2D-839A-A34D-7710B2C5E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6DF7E-03AA-E726-A1DE-B2AA4C785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50A40-8263-5EB2-2081-9B4A4A17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1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E50D4-A535-FACC-9364-1EA4CCB4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311B5-C62C-CF44-386A-64227C157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B2E93-8E29-1F03-870C-03B19E53B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49FF3-521D-F27A-6EFD-C452D8F9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24779-1BD5-824B-7E73-29065320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5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F2E944-D1F6-8AC9-FB54-5032E94CF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16328" y="304271"/>
            <a:ext cx="2053828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AC8D4-9AB7-1C3B-1C87-3E0A59014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4844" y="304271"/>
            <a:ext cx="6042422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A9B7-AB73-27B2-BA35-0CF163D4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6DE27-500D-DFA9-CE62-47103B39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EAAF3-8790-594A-7D60-CE4B43D15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12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525002" cy="5715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1800821" cy="5715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5957" y="935302"/>
            <a:ext cx="6868418" cy="1989667"/>
          </a:xfrm>
        </p:spPr>
        <p:txBody>
          <a:bodyPr anchor="b">
            <a:normAutofit/>
          </a:bodyPr>
          <a:lstStyle>
            <a:lvl1pPr algn="l">
              <a:defRPr sz="37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5957" y="3001698"/>
            <a:ext cx="6868418" cy="1379802"/>
          </a:xfrm>
        </p:spPr>
        <p:txBody>
          <a:bodyPr>
            <a:normAutofit/>
          </a:bodyPr>
          <a:lstStyle>
            <a:lvl1pPr marL="0" indent="0" algn="l">
              <a:buNone/>
              <a:defRPr sz="1563" cap="all" baseline="0">
                <a:solidFill>
                  <a:schemeClr val="tx2"/>
                </a:solidFill>
              </a:defRPr>
            </a:lvl1pPr>
            <a:lvl2pPr marL="357210" indent="0" algn="ctr">
              <a:buNone/>
              <a:defRPr sz="1563"/>
            </a:lvl2pPr>
            <a:lvl3pPr marL="714421" indent="0" algn="ctr">
              <a:buNone/>
              <a:defRPr sz="1406"/>
            </a:lvl3pPr>
            <a:lvl4pPr marL="1071631" indent="0" algn="ctr">
              <a:buNone/>
              <a:defRPr sz="1250"/>
            </a:lvl4pPr>
            <a:lvl5pPr marL="1428841" indent="0" algn="ctr">
              <a:buNone/>
              <a:defRPr sz="1250"/>
            </a:lvl5pPr>
            <a:lvl6pPr marL="1786052" indent="0" algn="ctr">
              <a:buNone/>
              <a:defRPr sz="1250"/>
            </a:lvl6pPr>
            <a:lvl7pPr marL="2143262" indent="0" algn="ctr">
              <a:buNone/>
              <a:defRPr sz="1250"/>
            </a:lvl7pPr>
            <a:lvl8pPr marL="2500473" indent="0" algn="ctr">
              <a:buNone/>
              <a:defRPr sz="1250"/>
            </a:lvl8pPr>
            <a:lvl9pPr marL="2857683" indent="0" algn="ctr">
              <a:buNone/>
              <a:defRPr sz="12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29305" y="4508501"/>
            <a:ext cx="2143125" cy="304271"/>
          </a:xfrm>
        </p:spPr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5956" y="4508501"/>
            <a:ext cx="4003817" cy="30427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31962" y="4508500"/>
            <a:ext cx="602413" cy="304271"/>
          </a:xfrm>
        </p:spPr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91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1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727" y="1182689"/>
            <a:ext cx="7739063" cy="2377281"/>
          </a:xfrm>
        </p:spPr>
        <p:txBody>
          <a:bodyPr anchor="b">
            <a:normAutofit/>
          </a:bodyPr>
          <a:lstStyle>
            <a:lvl1pPr>
              <a:defRPr sz="28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727" y="3686968"/>
            <a:ext cx="7739063" cy="1145647"/>
          </a:xfrm>
        </p:spPr>
        <p:txBody>
          <a:bodyPr>
            <a:normAutofit/>
          </a:bodyPr>
          <a:lstStyle>
            <a:lvl1pPr marL="0" indent="0">
              <a:buNone/>
              <a:defRPr sz="1406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57210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2pPr>
            <a:lvl3pPr marL="714421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3pPr>
            <a:lvl4pPr marL="1071631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4pPr>
            <a:lvl5pPr marL="1428841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5pPr>
            <a:lvl6pPr marL="1786052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6pPr>
            <a:lvl7pPr marL="2143262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7pPr>
            <a:lvl8pPr marL="2500473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8pPr>
            <a:lvl9pPr marL="2857683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1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727" y="1874572"/>
            <a:ext cx="3811241" cy="29514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2031" y="1874572"/>
            <a:ext cx="3808759" cy="29514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13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727" y="515939"/>
            <a:ext cx="7739063" cy="12316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328" y="1874572"/>
            <a:ext cx="3632643" cy="686593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75" b="0" cap="all" baseline="0">
                <a:solidFill>
                  <a:schemeClr val="tx1"/>
                </a:solidFill>
              </a:defRPr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1727" y="2561165"/>
            <a:ext cx="3811243" cy="22648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0631" y="1874571"/>
            <a:ext cx="3630158" cy="686593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75" b="0" cap="all" baseline="0">
                <a:solidFill>
                  <a:schemeClr val="tx1"/>
                </a:solidFill>
              </a:defRPr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2031" y="2561165"/>
            <a:ext cx="3808758" cy="22648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252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43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00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864" y="508001"/>
            <a:ext cx="3012529" cy="136657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8282" y="493888"/>
            <a:ext cx="4602507" cy="433211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864" y="1874572"/>
            <a:ext cx="3012529" cy="2951428"/>
          </a:xfrm>
        </p:spPr>
        <p:txBody>
          <a:bodyPr/>
          <a:lstStyle>
            <a:lvl1pPr marL="0" indent="0">
              <a:buNone/>
              <a:defRPr sz="1250"/>
            </a:lvl1pPr>
            <a:lvl2pPr marL="357210" indent="0">
              <a:buNone/>
              <a:defRPr sz="1094"/>
            </a:lvl2pPr>
            <a:lvl3pPr marL="714421" indent="0">
              <a:buNone/>
              <a:defRPr sz="938"/>
            </a:lvl3pPr>
            <a:lvl4pPr marL="1071631" indent="0">
              <a:buNone/>
              <a:defRPr sz="781"/>
            </a:lvl4pPr>
            <a:lvl5pPr marL="1428841" indent="0">
              <a:buNone/>
              <a:defRPr sz="781"/>
            </a:lvl5pPr>
            <a:lvl6pPr marL="1786052" indent="0">
              <a:buNone/>
              <a:defRPr sz="781"/>
            </a:lvl6pPr>
            <a:lvl7pPr marL="2143262" indent="0">
              <a:buNone/>
              <a:defRPr sz="781"/>
            </a:lvl7pPr>
            <a:lvl8pPr marL="2500473" indent="0">
              <a:buNone/>
              <a:defRPr sz="781"/>
            </a:lvl8pPr>
            <a:lvl9pPr marL="2857683" indent="0">
              <a:buNone/>
              <a:defRPr sz="7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00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F1F49-E415-55FC-147A-41FAA6F1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BE9E6-1275-08F5-EF81-231D345DD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30DCF-286C-9C77-9690-C7B397A1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CDA6D-1FD5-54E8-E5E8-FB052BAEB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571C9-7E47-13FC-085F-0CE979A6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768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729" y="508000"/>
            <a:ext cx="4636334" cy="1366572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66188" y="508001"/>
            <a:ext cx="2864602" cy="43179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500"/>
            </a:lvl1pPr>
            <a:lvl2pPr marL="357210" indent="0">
              <a:buNone/>
              <a:defRPr sz="2188"/>
            </a:lvl2pPr>
            <a:lvl3pPr marL="714421" indent="0">
              <a:buNone/>
              <a:defRPr sz="1875"/>
            </a:lvl3pPr>
            <a:lvl4pPr marL="1071631" indent="0">
              <a:buNone/>
              <a:defRPr sz="1563"/>
            </a:lvl4pPr>
            <a:lvl5pPr marL="1428841" indent="0">
              <a:buNone/>
              <a:defRPr sz="1563"/>
            </a:lvl5pPr>
            <a:lvl6pPr marL="1786052" indent="0">
              <a:buNone/>
              <a:defRPr sz="1563"/>
            </a:lvl6pPr>
            <a:lvl7pPr marL="2143262" indent="0">
              <a:buNone/>
              <a:defRPr sz="1563"/>
            </a:lvl7pPr>
            <a:lvl8pPr marL="2500473" indent="0">
              <a:buNone/>
              <a:defRPr sz="1563"/>
            </a:lvl8pPr>
            <a:lvl9pPr marL="2857683" indent="0">
              <a:buNone/>
              <a:defRPr sz="156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1727" y="1874572"/>
            <a:ext cx="4636337" cy="2951428"/>
          </a:xfrm>
        </p:spPr>
        <p:txBody>
          <a:bodyPr/>
          <a:lstStyle>
            <a:lvl1pPr marL="0" indent="0">
              <a:buNone/>
              <a:defRPr sz="1250"/>
            </a:lvl1pPr>
            <a:lvl2pPr marL="357210" indent="0">
              <a:buNone/>
              <a:defRPr sz="1094"/>
            </a:lvl2pPr>
            <a:lvl3pPr marL="714421" indent="0">
              <a:buNone/>
              <a:defRPr sz="938"/>
            </a:lvl3pPr>
            <a:lvl4pPr marL="1071631" indent="0">
              <a:buNone/>
              <a:defRPr sz="781"/>
            </a:lvl4pPr>
            <a:lvl5pPr marL="1428841" indent="0">
              <a:buNone/>
              <a:defRPr sz="781"/>
            </a:lvl5pPr>
            <a:lvl6pPr marL="1786052" indent="0">
              <a:buNone/>
              <a:defRPr sz="781"/>
            </a:lvl6pPr>
            <a:lvl7pPr marL="2143262" indent="0">
              <a:buNone/>
              <a:defRPr sz="781"/>
            </a:lvl7pPr>
            <a:lvl8pPr marL="2500473" indent="0">
              <a:buNone/>
              <a:defRPr sz="781"/>
            </a:lvl8pPr>
            <a:lvl9pPr marL="2857683" indent="0">
              <a:buNone/>
              <a:defRPr sz="7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702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727" y="3587220"/>
            <a:ext cx="7744027" cy="682796"/>
          </a:xfrm>
        </p:spPr>
        <p:txBody>
          <a:bodyPr anchor="b">
            <a:normAutofit/>
          </a:bodyPr>
          <a:lstStyle>
            <a:lvl1pPr>
              <a:defRPr sz="2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1727" y="505355"/>
            <a:ext cx="7744027" cy="2749815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5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1691" y="4270017"/>
            <a:ext cx="7742859" cy="568727"/>
          </a:xfrm>
        </p:spPr>
        <p:txBody>
          <a:bodyPr>
            <a:normAutofit/>
          </a:bodyPr>
          <a:lstStyle>
            <a:lvl1pPr marL="0" indent="0">
              <a:buNone/>
              <a:defRPr sz="1250"/>
            </a:lvl1pPr>
            <a:lvl2pPr marL="357210" indent="0">
              <a:buNone/>
              <a:defRPr sz="1094"/>
            </a:lvl2pPr>
            <a:lvl3pPr marL="714421" indent="0">
              <a:buNone/>
              <a:defRPr sz="938"/>
            </a:lvl3pPr>
            <a:lvl4pPr marL="1071631" indent="0">
              <a:buNone/>
              <a:defRPr sz="781"/>
            </a:lvl4pPr>
            <a:lvl5pPr marL="1428841" indent="0">
              <a:buNone/>
              <a:defRPr sz="781"/>
            </a:lvl5pPr>
            <a:lvl6pPr marL="1786052" indent="0">
              <a:buNone/>
              <a:defRPr sz="781"/>
            </a:lvl6pPr>
            <a:lvl7pPr marL="2143262" indent="0">
              <a:buNone/>
              <a:defRPr sz="781"/>
            </a:lvl7pPr>
            <a:lvl8pPr marL="2500473" indent="0">
              <a:buNone/>
              <a:defRPr sz="781"/>
            </a:lvl8pPr>
            <a:lvl9pPr marL="2857683" indent="0">
              <a:buNone/>
              <a:defRPr sz="7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06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763" y="508000"/>
            <a:ext cx="7739027" cy="2857500"/>
          </a:xfrm>
        </p:spPr>
        <p:txBody>
          <a:bodyPr anchor="ctr">
            <a:normAutofit/>
          </a:bodyPr>
          <a:lstStyle>
            <a:lvl1pPr>
              <a:defRPr sz="28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1727" y="3683000"/>
            <a:ext cx="7737859" cy="1142999"/>
          </a:xfrm>
        </p:spPr>
        <p:txBody>
          <a:bodyPr anchor="ctr">
            <a:normAutofit/>
          </a:bodyPr>
          <a:lstStyle>
            <a:lvl1pPr marL="0" indent="0">
              <a:buNone/>
              <a:defRPr sz="1406"/>
            </a:lvl1pPr>
            <a:lvl2pPr marL="357210" indent="0">
              <a:buNone/>
              <a:defRPr sz="1094"/>
            </a:lvl2pPr>
            <a:lvl3pPr marL="714421" indent="0">
              <a:buNone/>
              <a:defRPr sz="938"/>
            </a:lvl3pPr>
            <a:lvl4pPr marL="1071631" indent="0">
              <a:buNone/>
              <a:defRPr sz="781"/>
            </a:lvl4pPr>
            <a:lvl5pPr marL="1428841" indent="0">
              <a:buNone/>
              <a:defRPr sz="781"/>
            </a:lvl5pPr>
            <a:lvl6pPr marL="1786052" indent="0">
              <a:buNone/>
              <a:defRPr sz="781"/>
            </a:lvl6pPr>
            <a:lvl7pPr marL="2143262" indent="0">
              <a:buNone/>
              <a:defRPr sz="781"/>
            </a:lvl7pPr>
            <a:lvl8pPr marL="2500473" indent="0">
              <a:buNone/>
              <a:defRPr sz="781"/>
            </a:lvl8pPr>
            <a:lvl9pPr marL="2857683" indent="0">
              <a:buNone/>
              <a:defRPr sz="7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11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853" y="507999"/>
            <a:ext cx="7267775" cy="2290358"/>
          </a:xfrm>
        </p:spPr>
        <p:txBody>
          <a:bodyPr anchor="ctr">
            <a:normAutofit/>
          </a:bodyPr>
          <a:lstStyle>
            <a:lvl1pPr>
              <a:defRPr sz="28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44253" y="2804631"/>
            <a:ext cx="6837734" cy="457473"/>
          </a:xfrm>
        </p:spPr>
        <p:txBody>
          <a:bodyPr anchor="t">
            <a:normAutofit/>
          </a:bodyPr>
          <a:lstStyle>
            <a:lvl1pPr marL="0" indent="0">
              <a:buNone/>
              <a:defRPr sz="1094"/>
            </a:lvl1pPr>
            <a:lvl2pPr marL="357210" indent="0">
              <a:buNone/>
              <a:defRPr sz="1094"/>
            </a:lvl2pPr>
            <a:lvl3pPr marL="714421" indent="0">
              <a:buNone/>
              <a:defRPr sz="938"/>
            </a:lvl3pPr>
            <a:lvl4pPr marL="1071631" indent="0">
              <a:buNone/>
              <a:defRPr sz="781"/>
            </a:lvl4pPr>
            <a:lvl5pPr marL="1428841" indent="0">
              <a:buNone/>
              <a:defRPr sz="781"/>
            </a:lvl5pPr>
            <a:lvl6pPr marL="1786052" indent="0">
              <a:buNone/>
              <a:defRPr sz="781"/>
            </a:lvl6pPr>
            <a:lvl7pPr marL="2143262" indent="0">
              <a:buNone/>
              <a:defRPr sz="781"/>
            </a:lvl7pPr>
            <a:lvl8pPr marL="2500473" indent="0">
              <a:buNone/>
              <a:defRPr sz="781"/>
            </a:lvl8pPr>
            <a:lvl9pPr marL="2857683" indent="0">
              <a:buNone/>
              <a:defRPr sz="7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1727" y="3591599"/>
            <a:ext cx="7739064" cy="1241247"/>
          </a:xfrm>
        </p:spPr>
        <p:txBody>
          <a:bodyPr anchor="ctr">
            <a:normAutofit/>
          </a:bodyPr>
          <a:lstStyle>
            <a:lvl1pPr marL="0" indent="0">
              <a:buNone/>
              <a:defRPr sz="1406"/>
            </a:lvl1pPr>
            <a:lvl2pPr marL="357210" indent="0">
              <a:buNone/>
              <a:defRPr sz="1094"/>
            </a:lvl2pPr>
            <a:lvl3pPr marL="714421" indent="0">
              <a:buNone/>
              <a:defRPr sz="938"/>
            </a:lvl3pPr>
            <a:lvl4pPr marL="1071631" indent="0">
              <a:buNone/>
              <a:defRPr sz="781"/>
            </a:lvl4pPr>
            <a:lvl5pPr marL="1428841" indent="0">
              <a:buNone/>
              <a:defRPr sz="781"/>
            </a:lvl5pPr>
            <a:lvl6pPr marL="1786052" indent="0">
              <a:buNone/>
              <a:defRPr sz="781"/>
            </a:lvl6pPr>
            <a:lvl7pPr marL="2143262" indent="0">
              <a:buNone/>
              <a:defRPr sz="781"/>
            </a:lvl7pPr>
            <a:lvl8pPr marL="2500473" indent="0">
              <a:buNone/>
              <a:defRPr sz="781"/>
            </a:lvl8pPr>
            <a:lvl9pPr marL="2857683" indent="0">
              <a:buNone/>
              <a:defRPr sz="7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705869" y="610328"/>
            <a:ext cx="476250" cy="487313"/>
          </a:xfrm>
          <a:prstGeom prst="rect">
            <a:avLst/>
          </a:prstGeom>
        </p:spPr>
        <p:txBody>
          <a:bodyPr vert="horz" lIns="71438" tIns="35719" rIns="71438" bIns="3571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25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232320" y="2304144"/>
            <a:ext cx="476250" cy="487313"/>
          </a:xfrm>
          <a:prstGeom prst="rect">
            <a:avLst/>
          </a:prstGeom>
        </p:spPr>
        <p:txBody>
          <a:bodyPr vert="horz" lIns="71438" tIns="35719" rIns="71438" bIns="3571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25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70871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727" y="1778368"/>
            <a:ext cx="7739063" cy="2093196"/>
          </a:xfrm>
        </p:spPr>
        <p:txBody>
          <a:bodyPr anchor="b">
            <a:normAutofit/>
          </a:bodyPr>
          <a:lstStyle>
            <a:lvl1pPr>
              <a:defRPr sz="28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1691" y="3881379"/>
            <a:ext cx="7737895" cy="950537"/>
          </a:xfrm>
        </p:spPr>
        <p:txBody>
          <a:bodyPr anchor="t">
            <a:normAutofit/>
          </a:bodyPr>
          <a:lstStyle>
            <a:lvl1pPr marL="0" indent="0">
              <a:buNone/>
              <a:defRPr sz="1406"/>
            </a:lvl1pPr>
            <a:lvl2pPr marL="357210" indent="0">
              <a:buNone/>
              <a:defRPr sz="1094"/>
            </a:lvl2pPr>
            <a:lvl3pPr marL="714421" indent="0">
              <a:buNone/>
              <a:defRPr sz="938"/>
            </a:lvl3pPr>
            <a:lvl4pPr marL="1071631" indent="0">
              <a:buNone/>
              <a:defRPr sz="781"/>
            </a:lvl4pPr>
            <a:lvl5pPr marL="1428841" indent="0">
              <a:buNone/>
              <a:defRPr sz="781"/>
            </a:lvl5pPr>
            <a:lvl6pPr marL="1786052" indent="0">
              <a:buNone/>
              <a:defRPr sz="781"/>
            </a:lvl6pPr>
            <a:lvl7pPr marL="2143262" indent="0">
              <a:buNone/>
              <a:defRPr sz="781"/>
            </a:lvl7pPr>
            <a:lvl8pPr marL="2500473" indent="0">
              <a:buNone/>
              <a:defRPr sz="781"/>
            </a:lvl8pPr>
            <a:lvl9pPr marL="2857683" indent="0">
              <a:buNone/>
              <a:defRPr sz="7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168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91729" y="508000"/>
            <a:ext cx="7739061" cy="1587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91727" y="2228719"/>
            <a:ext cx="2497577" cy="5715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75" b="0" cap="all" baseline="0">
                <a:solidFill>
                  <a:schemeClr val="tx1"/>
                </a:solidFill>
              </a:defRPr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81186" y="2800219"/>
            <a:ext cx="2506824" cy="2025780"/>
          </a:xfrm>
        </p:spPr>
        <p:txBody>
          <a:bodyPr anchor="t">
            <a:normAutofit/>
          </a:bodyPr>
          <a:lstStyle>
            <a:lvl1pPr marL="0" indent="0">
              <a:buNone/>
              <a:defRPr sz="1094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27161" y="2231363"/>
            <a:ext cx="2487801" cy="5715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75" b="0" cap="all" baseline="0">
                <a:solidFill>
                  <a:schemeClr val="tx1"/>
                </a:solidFill>
              </a:defRPr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518917" y="2802863"/>
            <a:ext cx="2496742" cy="2025780"/>
          </a:xfrm>
        </p:spPr>
        <p:txBody>
          <a:bodyPr anchor="t">
            <a:normAutofit/>
          </a:bodyPr>
          <a:lstStyle>
            <a:lvl1pPr marL="0" indent="0">
              <a:buNone/>
              <a:defRPr sz="1094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34720" y="2228719"/>
            <a:ext cx="2496069" cy="5715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75" b="0" cap="all" baseline="0">
                <a:solidFill>
                  <a:schemeClr val="tx1"/>
                </a:solidFill>
              </a:defRPr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134720" y="2800219"/>
            <a:ext cx="2496069" cy="2025780"/>
          </a:xfrm>
        </p:spPr>
        <p:txBody>
          <a:bodyPr anchor="t">
            <a:normAutofit/>
          </a:bodyPr>
          <a:lstStyle>
            <a:lvl1pPr marL="0" indent="0">
              <a:buNone/>
              <a:defRPr sz="1094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56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91728" y="508000"/>
            <a:ext cx="7739062" cy="1587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91729" y="3670497"/>
            <a:ext cx="2496281" cy="48021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63" b="0" cap="all" baseline="0">
                <a:solidFill>
                  <a:schemeClr val="tx1"/>
                </a:solidFill>
              </a:defRPr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1729" y="2222498"/>
            <a:ext cx="2496281" cy="1270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63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91729" y="4150715"/>
            <a:ext cx="2496281" cy="681536"/>
          </a:xfrm>
        </p:spPr>
        <p:txBody>
          <a:bodyPr anchor="t">
            <a:normAutofit/>
          </a:bodyPr>
          <a:lstStyle>
            <a:lvl1pPr marL="0" indent="0">
              <a:buNone/>
              <a:defRPr sz="1094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07072" y="3670497"/>
            <a:ext cx="2500313" cy="48021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63" b="0" cap="all" baseline="0">
                <a:solidFill>
                  <a:schemeClr val="tx1"/>
                </a:solidFill>
              </a:defRPr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07073" y="2222498"/>
            <a:ext cx="2499172" cy="1270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63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505932" y="4150714"/>
            <a:ext cx="2500313" cy="675285"/>
          </a:xfrm>
        </p:spPr>
        <p:txBody>
          <a:bodyPr anchor="t">
            <a:normAutofit/>
          </a:bodyPr>
          <a:lstStyle>
            <a:lvl1pPr marL="0" indent="0">
              <a:buNone/>
              <a:defRPr sz="1094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34819" y="3670496"/>
            <a:ext cx="2492766" cy="48021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63" b="0" cap="all" baseline="0">
                <a:solidFill>
                  <a:schemeClr val="tx1"/>
                </a:solidFill>
              </a:defRPr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34720" y="2222498"/>
            <a:ext cx="2496070" cy="1270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63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134720" y="4150712"/>
            <a:ext cx="2496069" cy="675288"/>
          </a:xfrm>
        </p:spPr>
        <p:txBody>
          <a:bodyPr anchor="t">
            <a:normAutofit/>
          </a:bodyPr>
          <a:lstStyle>
            <a:lvl1pPr marL="0" indent="0">
              <a:buNone/>
              <a:defRPr sz="1094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75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42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64375" y="508000"/>
            <a:ext cx="1566415" cy="4318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1727" y="508000"/>
            <a:ext cx="6053586" cy="4318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47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2309" y="1206500"/>
            <a:ext cx="6895045" cy="2774651"/>
          </a:xfrm>
        </p:spPr>
        <p:txBody>
          <a:bodyPr anchor="b"/>
          <a:lstStyle>
            <a:lvl1pPr>
              <a:defRPr sz="56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2309" y="3981150"/>
            <a:ext cx="6895045" cy="71785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57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4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71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8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6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432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00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7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5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FFB3-C3FE-8106-6AA0-35B31AE8E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883" y="1424782"/>
            <a:ext cx="8215313" cy="2377281"/>
          </a:xfrm>
        </p:spPr>
        <p:txBody>
          <a:bodyPr anchor="b"/>
          <a:lstStyle>
            <a:lvl1pPr>
              <a:defRPr sz="468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CBB50-5C4F-F511-861E-DDB90BF94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883" y="3824553"/>
            <a:ext cx="8215313" cy="1250156"/>
          </a:xfrm>
        </p:spPr>
        <p:txBody>
          <a:bodyPr/>
          <a:lstStyle>
            <a:lvl1pPr marL="0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1pPr>
            <a:lvl2pPr marL="357210" indent="0">
              <a:buNone/>
              <a:defRPr sz="1563">
                <a:solidFill>
                  <a:schemeClr val="tx1">
                    <a:tint val="75000"/>
                  </a:schemeClr>
                </a:solidFill>
              </a:defRPr>
            </a:lvl2pPr>
            <a:lvl3pPr marL="714421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3pPr>
            <a:lvl4pPr marL="1071631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4pPr>
            <a:lvl5pPr marL="1428841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5pPr>
            <a:lvl6pPr marL="1786052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6pPr>
            <a:lvl7pPr marL="2143262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7pPr>
            <a:lvl8pPr marL="2500473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8pPr>
            <a:lvl9pPr marL="2857683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283E5-841E-5541-81D5-7A8E6393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62C92-5BA9-797E-9622-7408122B2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DFCD1-E2D2-38C9-BEA3-433FE08B9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506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697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310" y="2384778"/>
            <a:ext cx="6895045" cy="1596373"/>
          </a:xfrm>
        </p:spPr>
        <p:txBody>
          <a:bodyPr anchor="b"/>
          <a:lstStyle>
            <a:lvl1pPr algn="l">
              <a:defRPr sz="3125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309" y="3981151"/>
            <a:ext cx="6895045" cy="717000"/>
          </a:xfrm>
        </p:spPr>
        <p:txBody>
          <a:bodyPr anchor="t"/>
          <a:lstStyle>
            <a:lvl1pPr marL="0" indent="0" algn="l">
              <a:buNone/>
              <a:defRPr sz="1563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57210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2pPr>
            <a:lvl3pPr marL="714421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3pPr>
            <a:lvl4pPr marL="1071631" indent="0">
              <a:buNone/>
              <a:defRPr sz="1094">
                <a:solidFill>
                  <a:schemeClr val="tx1">
                    <a:tint val="75000"/>
                  </a:schemeClr>
                </a:solidFill>
              </a:defRPr>
            </a:lvl4pPr>
            <a:lvl5pPr marL="1428841" indent="0">
              <a:buNone/>
              <a:defRPr sz="1094">
                <a:solidFill>
                  <a:schemeClr val="tx1">
                    <a:tint val="75000"/>
                  </a:schemeClr>
                </a:solidFill>
              </a:defRPr>
            </a:lvl5pPr>
            <a:lvl6pPr marL="1786052" indent="0">
              <a:buNone/>
              <a:defRPr sz="1094">
                <a:solidFill>
                  <a:schemeClr val="tx1">
                    <a:tint val="75000"/>
                  </a:schemeClr>
                </a:solidFill>
              </a:defRPr>
            </a:lvl6pPr>
            <a:lvl7pPr marL="2143262" indent="0">
              <a:buNone/>
              <a:defRPr sz="1094">
                <a:solidFill>
                  <a:schemeClr val="tx1">
                    <a:tint val="75000"/>
                  </a:schemeClr>
                </a:solidFill>
              </a:defRPr>
            </a:lvl7pPr>
            <a:lvl8pPr marL="2500473" indent="0">
              <a:buNone/>
              <a:defRPr sz="1094">
                <a:solidFill>
                  <a:schemeClr val="tx1">
                    <a:tint val="75000"/>
                  </a:schemeClr>
                </a:solidFill>
              </a:defRPr>
            </a:lvl8pPr>
            <a:lvl9pPr marL="2857683" indent="0">
              <a:buNone/>
              <a:defRPr sz="10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49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1963" y="1717146"/>
            <a:ext cx="3434640" cy="3496469"/>
          </a:xfrm>
        </p:spPr>
        <p:txBody>
          <a:bodyPr>
            <a:normAutofit/>
          </a:bodyPr>
          <a:lstStyle>
            <a:lvl1pPr>
              <a:defRPr sz="1406"/>
            </a:lvl1pPr>
            <a:lvl2pPr>
              <a:defRPr sz="1250"/>
            </a:lvl2pPr>
            <a:lvl3pPr>
              <a:defRPr sz="1094"/>
            </a:lvl3pPr>
            <a:lvl4pPr>
              <a:defRPr sz="938"/>
            </a:lvl4pPr>
            <a:lvl5pPr>
              <a:defRPr sz="938"/>
            </a:lvl5pPr>
            <a:lvl6pPr>
              <a:defRPr sz="938"/>
            </a:lvl6pPr>
            <a:lvl7pPr>
              <a:defRPr sz="938"/>
            </a:lvl7pPr>
            <a:lvl8pPr>
              <a:defRPr sz="938"/>
            </a:lvl8pPr>
            <a:lvl9pPr>
              <a:defRPr sz="9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7573" y="1713411"/>
            <a:ext cx="3434641" cy="3500204"/>
          </a:xfrm>
        </p:spPr>
        <p:txBody>
          <a:bodyPr>
            <a:normAutofit/>
          </a:bodyPr>
          <a:lstStyle>
            <a:lvl1pPr>
              <a:defRPr sz="1406"/>
            </a:lvl1pPr>
            <a:lvl2pPr>
              <a:defRPr sz="1250"/>
            </a:lvl2pPr>
            <a:lvl3pPr>
              <a:defRPr sz="1094"/>
            </a:lvl3pPr>
            <a:lvl4pPr>
              <a:defRPr sz="938"/>
            </a:lvl4pPr>
            <a:lvl5pPr>
              <a:defRPr sz="938"/>
            </a:lvl5pPr>
            <a:lvl6pPr>
              <a:defRPr sz="938"/>
            </a:lvl6pPr>
            <a:lvl7pPr>
              <a:defRPr sz="938"/>
            </a:lvl7pPr>
            <a:lvl8pPr>
              <a:defRPr sz="938"/>
            </a:lvl8pPr>
            <a:lvl9pPr>
              <a:defRPr sz="9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577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963" y="1587500"/>
            <a:ext cx="3434639" cy="480218"/>
          </a:xfrm>
        </p:spPr>
        <p:txBody>
          <a:bodyPr anchor="b">
            <a:noAutofit/>
          </a:bodyPr>
          <a:lstStyle>
            <a:lvl1pPr marL="0" indent="0">
              <a:buNone/>
              <a:defRPr sz="187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1963" y="2095500"/>
            <a:ext cx="3434640" cy="3118115"/>
          </a:xfrm>
        </p:spPr>
        <p:txBody>
          <a:bodyPr>
            <a:normAutofit/>
          </a:bodyPr>
          <a:lstStyle>
            <a:lvl1pPr>
              <a:defRPr sz="1406"/>
            </a:lvl1pPr>
            <a:lvl2pPr>
              <a:defRPr sz="1250"/>
            </a:lvl2pPr>
            <a:lvl3pPr>
              <a:defRPr sz="1094"/>
            </a:lvl3pPr>
            <a:lvl4pPr>
              <a:defRPr sz="938"/>
            </a:lvl4pPr>
            <a:lvl5pPr>
              <a:defRPr sz="938"/>
            </a:lvl5pPr>
            <a:lvl6pPr>
              <a:defRPr sz="938"/>
            </a:lvl6pPr>
            <a:lvl7pPr>
              <a:defRPr sz="938"/>
            </a:lvl7pPr>
            <a:lvl8pPr>
              <a:defRPr sz="938"/>
            </a:lvl8pPr>
            <a:lvl9pPr>
              <a:defRPr sz="9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7575" y="1587500"/>
            <a:ext cx="3434640" cy="480218"/>
          </a:xfrm>
        </p:spPr>
        <p:txBody>
          <a:bodyPr anchor="b">
            <a:noAutofit/>
          </a:bodyPr>
          <a:lstStyle>
            <a:lvl1pPr marL="0" indent="0">
              <a:buNone/>
              <a:defRPr sz="187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7575" y="2095500"/>
            <a:ext cx="3434640" cy="3118115"/>
          </a:xfrm>
        </p:spPr>
        <p:txBody>
          <a:bodyPr>
            <a:normAutofit/>
          </a:bodyPr>
          <a:lstStyle>
            <a:lvl1pPr>
              <a:defRPr sz="1406"/>
            </a:lvl1pPr>
            <a:lvl2pPr>
              <a:defRPr sz="1250"/>
            </a:lvl2pPr>
            <a:lvl3pPr>
              <a:defRPr sz="1094"/>
            </a:lvl3pPr>
            <a:lvl4pPr>
              <a:defRPr sz="938"/>
            </a:lvl4pPr>
            <a:lvl5pPr>
              <a:defRPr sz="938"/>
            </a:lvl5pPr>
            <a:lvl6pPr>
              <a:defRPr sz="938"/>
            </a:lvl6pPr>
            <a:lvl7pPr>
              <a:defRPr sz="938"/>
            </a:lvl7pPr>
            <a:lvl8pPr>
              <a:defRPr sz="938"/>
            </a:lvl8pPr>
            <a:lvl9pPr>
              <a:defRPr sz="9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313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644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159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307" y="1206500"/>
            <a:ext cx="2657081" cy="1206500"/>
          </a:xfrm>
        </p:spPr>
        <p:txBody>
          <a:bodyPr anchor="b"/>
          <a:lstStyle>
            <a:lvl1pPr algn="l">
              <a:defRPr sz="187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7981" y="1206500"/>
            <a:ext cx="4059373" cy="3810000"/>
          </a:xfrm>
        </p:spPr>
        <p:txBody>
          <a:bodyPr anchor="ctr">
            <a:normAutofit/>
          </a:bodyPr>
          <a:lstStyle>
            <a:lvl1pPr>
              <a:defRPr sz="1563"/>
            </a:lvl1pPr>
            <a:lvl2pPr>
              <a:defRPr sz="1406"/>
            </a:lvl2pPr>
            <a:lvl3pPr>
              <a:defRPr sz="1250"/>
            </a:lvl3pPr>
            <a:lvl4pPr>
              <a:defRPr sz="1094"/>
            </a:lvl4pPr>
            <a:lvl5pPr>
              <a:defRPr sz="1094"/>
            </a:lvl5pPr>
            <a:lvl6pPr>
              <a:defRPr sz="1094"/>
            </a:lvl6pPr>
            <a:lvl7pPr>
              <a:defRPr sz="1094"/>
            </a:lvl7pPr>
            <a:lvl8pPr>
              <a:defRPr sz="1094"/>
            </a:lvl8pPr>
            <a:lvl9pPr>
              <a:defRPr sz="109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308" y="2607734"/>
            <a:ext cx="2657080" cy="2412999"/>
          </a:xfrm>
        </p:spPr>
        <p:txBody>
          <a:bodyPr/>
          <a:lstStyle>
            <a:lvl1pPr marL="0" indent="0">
              <a:buNone/>
              <a:defRPr sz="1094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243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490" y="1545160"/>
            <a:ext cx="3978833" cy="1312340"/>
          </a:xfrm>
        </p:spPr>
        <p:txBody>
          <a:bodyPr anchor="b">
            <a:normAutofit/>
          </a:bodyPr>
          <a:lstStyle>
            <a:lvl1pPr algn="l">
              <a:defRPr sz="281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29333" y="952500"/>
            <a:ext cx="2500313" cy="3810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50"/>
            </a:lvl1pPr>
            <a:lvl2pPr marL="357210" indent="0">
              <a:buNone/>
              <a:defRPr sz="1250"/>
            </a:lvl2pPr>
            <a:lvl3pPr marL="714421" indent="0">
              <a:buNone/>
              <a:defRPr sz="1250"/>
            </a:lvl3pPr>
            <a:lvl4pPr marL="1071631" indent="0">
              <a:buNone/>
              <a:defRPr sz="1250"/>
            </a:lvl4pPr>
            <a:lvl5pPr marL="1428841" indent="0">
              <a:buNone/>
              <a:defRPr sz="1250"/>
            </a:lvl5pPr>
            <a:lvl6pPr marL="1786052" indent="0">
              <a:buNone/>
              <a:defRPr sz="1250"/>
            </a:lvl6pPr>
            <a:lvl7pPr marL="2143262" indent="0">
              <a:buNone/>
              <a:defRPr sz="1250"/>
            </a:lvl7pPr>
            <a:lvl8pPr marL="2500473" indent="0">
              <a:buNone/>
              <a:defRPr sz="1250"/>
            </a:lvl8pPr>
            <a:lvl9pPr marL="2857683" indent="0">
              <a:buNone/>
              <a:defRPr sz="1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308" y="3048000"/>
            <a:ext cx="3972640" cy="1143000"/>
          </a:xfrm>
        </p:spPr>
        <p:txBody>
          <a:bodyPr>
            <a:normAutofit/>
          </a:bodyPr>
          <a:lstStyle>
            <a:lvl1pPr marL="0" indent="0">
              <a:buNone/>
              <a:defRPr sz="1094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483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310" y="4000489"/>
            <a:ext cx="6895045" cy="472282"/>
          </a:xfrm>
        </p:spPr>
        <p:txBody>
          <a:bodyPr anchor="b">
            <a:normAutofit/>
          </a:bodyPr>
          <a:lstStyle>
            <a:lvl1pPr algn="l">
              <a:defRPr sz="187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2309" y="571500"/>
            <a:ext cx="6895045" cy="303388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50"/>
            </a:lvl1pPr>
            <a:lvl2pPr marL="357210" indent="0">
              <a:buNone/>
              <a:defRPr sz="1250"/>
            </a:lvl2pPr>
            <a:lvl3pPr marL="714421" indent="0">
              <a:buNone/>
              <a:defRPr sz="1250"/>
            </a:lvl3pPr>
            <a:lvl4pPr marL="1071631" indent="0">
              <a:buNone/>
              <a:defRPr sz="1250"/>
            </a:lvl4pPr>
            <a:lvl5pPr marL="1428841" indent="0">
              <a:buNone/>
              <a:defRPr sz="1250"/>
            </a:lvl5pPr>
            <a:lvl6pPr marL="1786052" indent="0">
              <a:buNone/>
              <a:defRPr sz="1250"/>
            </a:lvl6pPr>
            <a:lvl7pPr marL="2143262" indent="0">
              <a:buNone/>
              <a:defRPr sz="1250"/>
            </a:lvl7pPr>
            <a:lvl8pPr marL="2500473" indent="0">
              <a:buNone/>
              <a:defRPr sz="1250"/>
            </a:lvl8pPr>
            <a:lvl9pPr marL="2857683" indent="0">
              <a:buNone/>
              <a:defRPr sz="1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309" y="4472771"/>
            <a:ext cx="6895044" cy="411427"/>
          </a:xfrm>
        </p:spPr>
        <p:txBody>
          <a:bodyPr>
            <a:normAutofit/>
          </a:bodyPr>
          <a:lstStyle>
            <a:lvl1pPr marL="0" indent="0">
              <a:buNone/>
              <a:defRPr sz="938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751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308" y="1206500"/>
            <a:ext cx="6895046" cy="1651000"/>
          </a:xfrm>
        </p:spPr>
        <p:txBody>
          <a:bodyPr/>
          <a:lstStyle>
            <a:lvl1pPr>
              <a:defRPr sz="37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308" y="3048000"/>
            <a:ext cx="6895046" cy="1968500"/>
          </a:xfrm>
        </p:spPr>
        <p:txBody>
          <a:bodyPr anchor="ctr">
            <a:normAutofit/>
          </a:bodyPr>
          <a:lstStyle>
            <a:lvl1pPr marL="0" indent="0">
              <a:buNone/>
              <a:defRPr sz="1406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35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B075-D113-F27A-9977-A979255B5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B7AD2-BC15-B9FD-71DF-DD8B5254E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4844" y="1521354"/>
            <a:ext cx="4048125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64FF4-6F9F-5313-5688-2545435A4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2031" y="1521354"/>
            <a:ext cx="4048125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F464D-18DC-7BF9-883D-7C7AF9CA6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84152-7639-D39C-6268-6D86B713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96C87-CB92-AFE0-7454-529BEE04E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625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0314" y="1206500"/>
            <a:ext cx="6249465" cy="1936145"/>
          </a:xfrm>
        </p:spPr>
        <p:txBody>
          <a:bodyPr/>
          <a:lstStyle>
            <a:lvl1pPr>
              <a:defRPr sz="37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508125" y="3142645"/>
            <a:ext cx="5687226" cy="28514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94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308" y="3625548"/>
            <a:ext cx="6895046" cy="1397000"/>
          </a:xfrm>
        </p:spPr>
        <p:txBody>
          <a:bodyPr anchor="ctr">
            <a:normAutofit/>
          </a:bodyPr>
          <a:lstStyle>
            <a:lvl1pPr marL="0" indent="0">
              <a:buNone/>
              <a:defRPr sz="1406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1793" y="809378"/>
            <a:ext cx="626494" cy="155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532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89445" y="2178156"/>
            <a:ext cx="626494" cy="155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532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12608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308" y="2603501"/>
            <a:ext cx="6895047" cy="1377650"/>
          </a:xfrm>
        </p:spPr>
        <p:txBody>
          <a:bodyPr anchor="b"/>
          <a:lstStyle>
            <a:lvl1pPr algn="l">
              <a:defRPr sz="3125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308" y="3981151"/>
            <a:ext cx="6895046" cy="717000"/>
          </a:xfrm>
        </p:spPr>
        <p:txBody>
          <a:bodyPr anchor="t"/>
          <a:lstStyle>
            <a:lvl1pPr marL="0" indent="0" algn="l">
              <a:buNone/>
              <a:defRPr sz="1563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57210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2pPr>
            <a:lvl3pPr marL="714421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3pPr>
            <a:lvl4pPr marL="1071631" indent="0">
              <a:buNone/>
              <a:defRPr sz="1094">
                <a:solidFill>
                  <a:schemeClr val="tx1">
                    <a:tint val="75000"/>
                  </a:schemeClr>
                </a:solidFill>
              </a:defRPr>
            </a:lvl4pPr>
            <a:lvl5pPr marL="1428841" indent="0">
              <a:buNone/>
              <a:defRPr sz="1094">
                <a:solidFill>
                  <a:schemeClr val="tx1">
                    <a:tint val="75000"/>
                  </a:schemeClr>
                </a:solidFill>
              </a:defRPr>
            </a:lvl5pPr>
            <a:lvl6pPr marL="1786052" indent="0">
              <a:buNone/>
              <a:defRPr sz="1094">
                <a:solidFill>
                  <a:schemeClr val="tx1">
                    <a:tint val="75000"/>
                  </a:schemeClr>
                </a:solidFill>
              </a:defRPr>
            </a:lvl6pPr>
            <a:lvl7pPr marL="2143262" indent="0">
              <a:buNone/>
              <a:defRPr sz="1094">
                <a:solidFill>
                  <a:schemeClr val="tx1">
                    <a:tint val="75000"/>
                  </a:schemeClr>
                </a:solidFill>
              </a:defRPr>
            </a:lvl7pPr>
            <a:lvl8pPr marL="2500473" indent="0">
              <a:buNone/>
              <a:defRPr sz="1094">
                <a:solidFill>
                  <a:schemeClr val="tx1">
                    <a:tint val="75000"/>
                  </a:schemeClr>
                </a:solidFill>
              </a:defRPr>
            </a:lvl8pPr>
            <a:lvl9pPr marL="2857683" indent="0">
              <a:buNone/>
              <a:defRPr sz="10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89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490" y="1651000"/>
            <a:ext cx="2302239" cy="480218"/>
          </a:xfrm>
        </p:spPr>
        <p:txBody>
          <a:bodyPr anchor="b">
            <a:noAutofit/>
          </a:bodyPr>
          <a:lstStyle>
            <a:lvl1pPr marL="0" indent="0">
              <a:buNone/>
              <a:defRPr sz="187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09737" y="2222500"/>
            <a:ext cx="2286992" cy="2991115"/>
          </a:xfrm>
        </p:spPr>
        <p:txBody>
          <a:bodyPr anchor="t">
            <a:normAutofit/>
          </a:bodyPr>
          <a:lstStyle>
            <a:lvl1pPr marL="0" indent="0">
              <a:buNone/>
              <a:defRPr sz="1094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34109" y="1651000"/>
            <a:ext cx="2293938" cy="480218"/>
          </a:xfrm>
        </p:spPr>
        <p:txBody>
          <a:bodyPr anchor="b">
            <a:noAutofit/>
          </a:bodyPr>
          <a:lstStyle>
            <a:lvl1pPr marL="0" indent="0">
              <a:buNone/>
              <a:defRPr sz="187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025864" y="2222500"/>
            <a:ext cx="2302183" cy="2991115"/>
          </a:xfrm>
        </p:spPr>
        <p:txBody>
          <a:bodyPr anchor="t">
            <a:normAutofit/>
          </a:bodyPr>
          <a:lstStyle>
            <a:lvl1pPr marL="0" indent="0">
              <a:buNone/>
              <a:defRPr sz="1094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566172" y="1651000"/>
            <a:ext cx="2290713" cy="480218"/>
          </a:xfrm>
        </p:spPr>
        <p:txBody>
          <a:bodyPr anchor="b">
            <a:noAutofit/>
          </a:bodyPr>
          <a:lstStyle>
            <a:lvl1pPr marL="0" indent="0">
              <a:buNone/>
              <a:defRPr sz="187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66172" y="2222500"/>
            <a:ext cx="2290713" cy="2991115"/>
          </a:xfrm>
        </p:spPr>
        <p:txBody>
          <a:bodyPr anchor="t">
            <a:normAutofit/>
          </a:bodyPr>
          <a:lstStyle>
            <a:lvl1pPr marL="0" indent="0">
              <a:buNone/>
              <a:defRPr sz="1094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911048" y="1778000"/>
            <a:ext cx="0" cy="33020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39240" y="1778000"/>
            <a:ext cx="0" cy="3305735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133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737" y="3542458"/>
            <a:ext cx="2296914" cy="480218"/>
          </a:xfrm>
        </p:spPr>
        <p:txBody>
          <a:bodyPr anchor="b">
            <a:noAutofit/>
          </a:bodyPr>
          <a:lstStyle>
            <a:lvl1pPr marL="0" indent="0">
              <a:buNone/>
              <a:defRPr sz="187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09737" y="1841500"/>
            <a:ext cx="2296914" cy="1270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50"/>
            </a:lvl1pPr>
            <a:lvl2pPr marL="357210" indent="0">
              <a:buNone/>
              <a:defRPr sz="1250"/>
            </a:lvl2pPr>
            <a:lvl3pPr marL="714421" indent="0">
              <a:buNone/>
              <a:defRPr sz="1250"/>
            </a:lvl3pPr>
            <a:lvl4pPr marL="1071631" indent="0">
              <a:buNone/>
              <a:defRPr sz="1250"/>
            </a:lvl4pPr>
            <a:lvl5pPr marL="1428841" indent="0">
              <a:buNone/>
              <a:defRPr sz="1250"/>
            </a:lvl5pPr>
            <a:lvl6pPr marL="1786052" indent="0">
              <a:buNone/>
              <a:defRPr sz="1250"/>
            </a:lvl6pPr>
            <a:lvl7pPr marL="2143262" indent="0">
              <a:buNone/>
              <a:defRPr sz="1250"/>
            </a:lvl7pPr>
            <a:lvl8pPr marL="2500473" indent="0">
              <a:buNone/>
              <a:defRPr sz="1250"/>
            </a:lvl8pPr>
            <a:lvl9pPr marL="2857683" indent="0">
              <a:buNone/>
              <a:defRPr sz="1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509737" y="4022676"/>
            <a:ext cx="2296914" cy="549324"/>
          </a:xfrm>
        </p:spPr>
        <p:txBody>
          <a:bodyPr anchor="t">
            <a:normAutofit/>
          </a:bodyPr>
          <a:lstStyle>
            <a:lvl1pPr marL="0" indent="0">
              <a:buNone/>
              <a:defRPr sz="1094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38574" y="3542458"/>
            <a:ext cx="2289473" cy="480218"/>
          </a:xfrm>
        </p:spPr>
        <p:txBody>
          <a:bodyPr anchor="b">
            <a:noAutofit/>
          </a:bodyPr>
          <a:lstStyle>
            <a:lvl1pPr marL="0" indent="0">
              <a:buNone/>
              <a:defRPr sz="187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038574" y="1841500"/>
            <a:ext cx="2289473" cy="1270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50"/>
            </a:lvl1pPr>
            <a:lvl2pPr marL="357210" indent="0">
              <a:buNone/>
              <a:defRPr sz="1250"/>
            </a:lvl2pPr>
            <a:lvl3pPr marL="714421" indent="0">
              <a:buNone/>
              <a:defRPr sz="1250"/>
            </a:lvl3pPr>
            <a:lvl4pPr marL="1071631" indent="0">
              <a:buNone/>
              <a:defRPr sz="1250"/>
            </a:lvl4pPr>
            <a:lvl5pPr marL="1428841" indent="0">
              <a:buNone/>
              <a:defRPr sz="1250"/>
            </a:lvl5pPr>
            <a:lvl6pPr marL="1786052" indent="0">
              <a:buNone/>
              <a:defRPr sz="1250"/>
            </a:lvl6pPr>
            <a:lvl7pPr marL="2143262" indent="0">
              <a:buNone/>
              <a:defRPr sz="1250"/>
            </a:lvl7pPr>
            <a:lvl8pPr marL="2500473" indent="0">
              <a:buNone/>
              <a:defRPr sz="1250"/>
            </a:lvl8pPr>
            <a:lvl9pPr marL="2857683" indent="0">
              <a:buNone/>
              <a:defRPr sz="1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037517" y="4022676"/>
            <a:ext cx="2292505" cy="549324"/>
          </a:xfrm>
        </p:spPr>
        <p:txBody>
          <a:bodyPr anchor="t">
            <a:normAutofit/>
          </a:bodyPr>
          <a:lstStyle>
            <a:lvl1pPr marL="0" indent="0">
              <a:buNone/>
              <a:defRPr sz="1094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566172" y="3542458"/>
            <a:ext cx="2290713" cy="480218"/>
          </a:xfrm>
        </p:spPr>
        <p:txBody>
          <a:bodyPr anchor="b">
            <a:noAutofit/>
          </a:bodyPr>
          <a:lstStyle>
            <a:lvl1pPr marL="0" indent="0">
              <a:buNone/>
              <a:defRPr sz="187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566172" y="1841500"/>
            <a:ext cx="2290713" cy="1270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50"/>
            </a:lvl1pPr>
            <a:lvl2pPr marL="357210" indent="0">
              <a:buNone/>
              <a:defRPr sz="1250"/>
            </a:lvl2pPr>
            <a:lvl3pPr marL="714421" indent="0">
              <a:buNone/>
              <a:defRPr sz="1250"/>
            </a:lvl3pPr>
            <a:lvl4pPr marL="1071631" indent="0">
              <a:buNone/>
              <a:defRPr sz="1250"/>
            </a:lvl4pPr>
            <a:lvl5pPr marL="1428841" indent="0">
              <a:buNone/>
              <a:defRPr sz="1250"/>
            </a:lvl5pPr>
            <a:lvl6pPr marL="1786052" indent="0">
              <a:buNone/>
              <a:defRPr sz="1250"/>
            </a:lvl6pPr>
            <a:lvl7pPr marL="2143262" indent="0">
              <a:buNone/>
              <a:defRPr sz="1250"/>
            </a:lvl7pPr>
            <a:lvl8pPr marL="2500473" indent="0">
              <a:buNone/>
              <a:defRPr sz="1250"/>
            </a:lvl8pPr>
            <a:lvl9pPr marL="2857683" indent="0">
              <a:buNone/>
              <a:defRPr sz="1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566074" y="4022674"/>
            <a:ext cx="2293748" cy="549324"/>
          </a:xfrm>
        </p:spPr>
        <p:txBody>
          <a:bodyPr anchor="t">
            <a:normAutofit/>
          </a:bodyPr>
          <a:lstStyle>
            <a:lvl1pPr marL="0" indent="0">
              <a:buNone/>
              <a:defRPr sz="1094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911048" y="1778000"/>
            <a:ext cx="0" cy="33020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439240" y="1778000"/>
            <a:ext cx="0" cy="3305735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484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089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7666" y="358511"/>
            <a:ext cx="1369220" cy="485510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9737" y="739512"/>
            <a:ext cx="5799335" cy="44741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519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6406" y="3720024"/>
            <a:ext cx="7143750" cy="1367908"/>
          </a:xfrm>
        </p:spPr>
        <p:txBody>
          <a:bodyPr wrap="none" anchor="t">
            <a:normAutofit/>
          </a:bodyPr>
          <a:lstStyle>
            <a:lvl1pPr algn="r">
              <a:defRPr sz="7500" b="0" spc="-234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6405" y="3078646"/>
            <a:ext cx="7143750" cy="628354"/>
          </a:xfrm>
        </p:spPr>
        <p:txBody>
          <a:bodyPr anchor="b">
            <a:normAutofit/>
          </a:bodyPr>
          <a:lstStyle>
            <a:lvl1pPr marL="0" indent="0" algn="r">
              <a:buNone/>
              <a:defRPr sz="25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57210" indent="0" algn="ctr">
              <a:buNone/>
              <a:defRPr sz="1563"/>
            </a:lvl2pPr>
            <a:lvl3pPr marL="714421" indent="0" algn="ctr">
              <a:buNone/>
              <a:defRPr sz="1406"/>
            </a:lvl3pPr>
            <a:lvl4pPr marL="1071631" indent="0" algn="ctr">
              <a:buNone/>
              <a:defRPr sz="1250"/>
            </a:lvl4pPr>
            <a:lvl5pPr marL="1428841" indent="0" algn="ctr">
              <a:buNone/>
              <a:defRPr sz="1250"/>
            </a:lvl5pPr>
            <a:lvl6pPr marL="1786052" indent="0" algn="ctr">
              <a:buNone/>
              <a:defRPr sz="1250"/>
            </a:lvl6pPr>
            <a:lvl7pPr marL="2143262" indent="0" algn="ctr">
              <a:buNone/>
              <a:defRPr sz="1250"/>
            </a:lvl7pPr>
            <a:lvl8pPr marL="2500473" indent="0" algn="ctr">
              <a:buNone/>
              <a:defRPr sz="1250"/>
            </a:lvl8pPr>
            <a:lvl9pPr marL="2857683" indent="0" algn="ctr">
              <a:buNone/>
              <a:defRPr sz="12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504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51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67603" y="3720024"/>
            <a:ext cx="7143750" cy="1367908"/>
          </a:xfrm>
        </p:spPr>
        <p:txBody>
          <a:bodyPr wrap="none" anchor="t">
            <a:normAutofit/>
          </a:bodyPr>
          <a:lstStyle>
            <a:lvl1pPr algn="l">
              <a:defRPr sz="7500" b="0" spc="-234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67603" y="3078062"/>
            <a:ext cx="7143750" cy="628354"/>
          </a:xfrm>
        </p:spPr>
        <p:txBody>
          <a:bodyPr anchor="b">
            <a:normAutofit/>
          </a:bodyPr>
          <a:lstStyle>
            <a:lvl1pPr marL="0" indent="0" algn="l">
              <a:buNone/>
              <a:defRPr sz="25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57210" indent="0" algn="ctr">
              <a:buNone/>
              <a:defRPr sz="1563"/>
            </a:lvl2pPr>
            <a:lvl3pPr marL="714421" indent="0" algn="ctr">
              <a:buNone/>
              <a:defRPr sz="1406"/>
            </a:lvl3pPr>
            <a:lvl4pPr marL="1071631" indent="0" algn="ctr">
              <a:buNone/>
              <a:defRPr sz="1250"/>
            </a:lvl4pPr>
            <a:lvl5pPr marL="1428841" indent="0" algn="ctr">
              <a:buNone/>
              <a:defRPr sz="1250"/>
            </a:lvl5pPr>
            <a:lvl6pPr marL="1786052" indent="0" algn="ctr">
              <a:buNone/>
              <a:defRPr sz="1250"/>
            </a:lvl6pPr>
            <a:lvl7pPr marL="2143262" indent="0" algn="ctr">
              <a:buNone/>
              <a:defRPr sz="1250"/>
            </a:lvl7pPr>
            <a:lvl8pPr marL="2500473" indent="0" algn="ctr">
              <a:buNone/>
              <a:defRPr sz="1250"/>
            </a:lvl8pPr>
            <a:lvl9pPr marL="2857683" indent="0" algn="ctr">
              <a:buNone/>
              <a:defRPr sz="12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986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5000" y="1521354"/>
            <a:ext cx="392595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7375" y="1521354"/>
            <a:ext cx="3932781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32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6BBA7-618B-8ABE-5FF6-99405F348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84" y="304271"/>
            <a:ext cx="8215313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4C873-4521-FE55-876E-D98A661DB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085" y="1400969"/>
            <a:ext cx="4029521" cy="686593"/>
          </a:xfrm>
        </p:spPr>
        <p:txBody>
          <a:bodyPr anchor="b"/>
          <a:lstStyle>
            <a:lvl1pPr marL="0" indent="0">
              <a:buNone/>
              <a:defRPr sz="1875" b="1"/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1F941-AA4B-2081-CBAD-D5D4CEE35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085" y="2087563"/>
            <a:ext cx="402952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9D17BC-DC8A-143F-49D3-240AFAAFF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22031" y="1400969"/>
            <a:ext cx="4049366" cy="686593"/>
          </a:xfrm>
        </p:spPr>
        <p:txBody>
          <a:bodyPr anchor="b"/>
          <a:lstStyle>
            <a:lvl1pPr marL="0" indent="0">
              <a:buNone/>
              <a:defRPr sz="1875" b="1"/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2B0DE-8032-0EA9-C6CE-6CEABF737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22031" y="2087563"/>
            <a:ext cx="4049366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AB0E96-68A7-851E-DBB4-0D8408DA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487937-DD74-53B1-B35A-05768ED0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ABA123-F07C-A93B-EF4B-F4C198D6E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267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084" y="304271"/>
            <a:ext cx="8215313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5000" y="1400969"/>
            <a:ext cx="3925950" cy="686593"/>
          </a:xfrm>
        </p:spPr>
        <p:txBody>
          <a:bodyPr anchor="b"/>
          <a:lstStyle>
            <a:lvl1pPr marL="0" indent="0">
              <a:buNone/>
              <a:defRPr sz="1875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5000" y="2087563"/>
            <a:ext cx="392595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7375" y="1400969"/>
            <a:ext cx="3934022" cy="68659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75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7375" y="2087563"/>
            <a:ext cx="3934022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882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196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880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085" y="381000"/>
            <a:ext cx="3072060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66" y="822855"/>
            <a:ext cx="4822031" cy="40613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5000" y="1714500"/>
            <a:ext cx="2853145" cy="3176323"/>
          </a:xfrm>
        </p:spPr>
        <p:txBody>
          <a:bodyPr/>
          <a:lstStyle>
            <a:lvl1pPr marL="0" indent="0">
              <a:buNone/>
              <a:defRPr sz="125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57210" indent="0">
              <a:buNone/>
              <a:defRPr sz="1094"/>
            </a:lvl2pPr>
            <a:lvl3pPr marL="714421" indent="0">
              <a:buNone/>
              <a:defRPr sz="938"/>
            </a:lvl3pPr>
            <a:lvl4pPr marL="1071631" indent="0">
              <a:buNone/>
              <a:defRPr sz="781"/>
            </a:lvl4pPr>
            <a:lvl5pPr marL="1428841" indent="0">
              <a:buNone/>
              <a:defRPr sz="781"/>
            </a:lvl5pPr>
            <a:lvl6pPr marL="1786052" indent="0">
              <a:buNone/>
              <a:defRPr sz="781"/>
            </a:lvl6pPr>
            <a:lvl7pPr marL="2143262" indent="0">
              <a:buNone/>
              <a:defRPr sz="781"/>
            </a:lvl7pPr>
            <a:lvl8pPr marL="2500473" indent="0">
              <a:buNone/>
              <a:defRPr sz="781"/>
            </a:lvl8pPr>
            <a:lvl9pPr marL="2857683" indent="0">
              <a:buNone/>
              <a:defRPr sz="7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697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085" y="381000"/>
            <a:ext cx="3072060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49366" y="822855"/>
            <a:ext cx="4822031" cy="4061354"/>
          </a:xfrm>
        </p:spPr>
        <p:txBody>
          <a:bodyPr anchor="t"/>
          <a:lstStyle>
            <a:lvl1pPr marL="0" indent="0">
              <a:buNone/>
              <a:defRPr sz="2500"/>
            </a:lvl1pPr>
            <a:lvl2pPr marL="357210" indent="0">
              <a:buNone/>
              <a:defRPr sz="2188"/>
            </a:lvl2pPr>
            <a:lvl3pPr marL="714421" indent="0">
              <a:buNone/>
              <a:defRPr sz="1875"/>
            </a:lvl3pPr>
            <a:lvl4pPr marL="1071631" indent="0">
              <a:buNone/>
              <a:defRPr sz="1563"/>
            </a:lvl4pPr>
            <a:lvl5pPr marL="1428841" indent="0">
              <a:buNone/>
              <a:defRPr sz="1563"/>
            </a:lvl5pPr>
            <a:lvl6pPr marL="1786052" indent="0">
              <a:buNone/>
              <a:defRPr sz="1563"/>
            </a:lvl6pPr>
            <a:lvl7pPr marL="2143262" indent="0">
              <a:buNone/>
              <a:defRPr sz="1563"/>
            </a:lvl7pPr>
            <a:lvl8pPr marL="2500473" indent="0">
              <a:buNone/>
              <a:defRPr sz="1563"/>
            </a:lvl8pPr>
            <a:lvl9pPr marL="2857683" indent="0">
              <a:buNone/>
              <a:defRPr sz="156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5000" y="1714500"/>
            <a:ext cx="2853145" cy="3176323"/>
          </a:xfrm>
        </p:spPr>
        <p:txBody>
          <a:bodyPr/>
          <a:lstStyle>
            <a:lvl1pPr marL="0" indent="0">
              <a:buNone/>
              <a:defRPr sz="125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57210" indent="0">
              <a:buNone/>
              <a:defRPr sz="1094"/>
            </a:lvl2pPr>
            <a:lvl3pPr marL="714421" indent="0">
              <a:buNone/>
              <a:defRPr sz="938"/>
            </a:lvl3pPr>
            <a:lvl4pPr marL="1071631" indent="0">
              <a:buNone/>
              <a:defRPr sz="781"/>
            </a:lvl4pPr>
            <a:lvl5pPr marL="1428841" indent="0">
              <a:buNone/>
              <a:defRPr sz="781"/>
            </a:lvl5pPr>
            <a:lvl6pPr marL="1786052" indent="0">
              <a:buNone/>
              <a:defRPr sz="781"/>
            </a:lvl6pPr>
            <a:lvl7pPr marL="2143262" indent="0">
              <a:buNone/>
              <a:defRPr sz="781"/>
            </a:lvl7pPr>
            <a:lvl8pPr marL="2500473" indent="0">
              <a:buNone/>
              <a:defRPr sz="781"/>
            </a:lvl8pPr>
            <a:lvl9pPr marL="2857683" indent="0">
              <a:buNone/>
              <a:defRPr sz="7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711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084" y="3639300"/>
            <a:ext cx="8215313" cy="682796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6084" y="822855"/>
            <a:ext cx="8215313" cy="2816446"/>
          </a:xfrm>
        </p:spPr>
        <p:txBody>
          <a:bodyPr anchor="t"/>
          <a:lstStyle>
            <a:lvl1pPr marL="0" indent="0">
              <a:buNone/>
              <a:defRPr sz="2500"/>
            </a:lvl1pPr>
            <a:lvl2pPr marL="357210" indent="0">
              <a:buNone/>
              <a:defRPr sz="2188"/>
            </a:lvl2pPr>
            <a:lvl3pPr marL="714421" indent="0">
              <a:buNone/>
              <a:defRPr sz="1875"/>
            </a:lvl3pPr>
            <a:lvl4pPr marL="1071631" indent="0">
              <a:buNone/>
              <a:defRPr sz="1563"/>
            </a:lvl4pPr>
            <a:lvl5pPr marL="1428841" indent="0">
              <a:buNone/>
              <a:defRPr sz="1563"/>
            </a:lvl5pPr>
            <a:lvl6pPr marL="1786052" indent="0">
              <a:buNone/>
              <a:defRPr sz="1563"/>
            </a:lvl6pPr>
            <a:lvl7pPr marL="2143262" indent="0">
              <a:buNone/>
              <a:defRPr sz="1563"/>
            </a:lvl7pPr>
            <a:lvl8pPr marL="2500473" indent="0">
              <a:buNone/>
              <a:defRPr sz="1563"/>
            </a:lvl8pPr>
            <a:lvl9pPr marL="2857683" indent="0">
              <a:buNone/>
              <a:defRPr sz="156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6084" y="4322097"/>
            <a:ext cx="8214072" cy="568727"/>
          </a:xfrm>
        </p:spPr>
        <p:txBody>
          <a:bodyPr/>
          <a:lstStyle>
            <a:lvl1pPr marL="0" indent="0">
              <a:buNone/>
              <a:defRPr sz="125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57210" indent="0">
              <a:buNone/>
              <a:defRPr sz="1094"/>
            </a:lvl2pPr>
            <a:lvl3pPr marL="714421" indent="0">
              <a:buNone/>
              <a:defRPr sz="938"/>
            </a:lvl3pPr>
            <a:lvl4pPr marL="1071631" indent="0">
              <a:buNone/>
              <a:defRPr sz="781"/>
            </a:lvl4pPr>
            <a:lvl5pPr marL="1428841" indent="0">
              <a:buNone/>
              <a:defRPr sz="781"/>
            </a:lvl5pPr>
            <a:lvl6pPr marL="1786052" indent="0">
              <a:buNone/>
              <a:defRPr sz="781"/>
            </a:lvl6pPr>
            <a:lvl7pPr marL="2143262" indent="0">
              <a:buNone/>
              <a:defRPr sz="781"/>
            </a:lvl7pPr>
            <a:lvl8pPr marL="2500473" indent="0">
              <a:buNone/>
              <a:defRPr sz="781"/>
            </a:lvl8pPr>
            <a:lvl9pPr marL="2857683" indent="0">
              <a:buNone/>
              <a:defRPr sz="7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752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084" y="304271"/>
            <a:ext cx="8215313" cy="2945287"/>
          </a:xfrm>
        </p:spPr>
        <p:txBody>
          <a:bodyPr anchor="ctr"/>
          <a:lstStyle>
            <a:lvl1pPr>
              <a:defRPr sz="2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6084" y="3741166"/>
            <a:ext cx="8214072" cy="1251522"/>
          </a:xfrm>
        </p:spPr>
        <p:txBody>
          <a:bodyPr anchor="ctr"/>
          <a:lstStyle>
            <a:lvl1pPr marL="0" indent="0">
              <a:buNone/>
              <a:defRPr sz="1250"/>
            </a:lvl1pPr>
            <a:lvl2pPr marL="357210" indent="0">
              <a:buNone/>
              <a:defRPr sz="1094"/>
            </a:lvl2pPr>
            <a:lvl3pPr marL="714421" indent="0">
              <a:buNone/>
              <a:defRPr sz="938"/>
            </a:lvl3pPr>
            <a:lvl4pPr marL="1071631" indent="0">
              <a:buNone/>
              <a:defRPr sz="781"/>
            </a:lvl4pPr>
            <a:lvl5pPr marL="1428841" indent="0">
              <a:buNone/>
              <a:defRPr sz="781"/>
            </a:lvl5pPr>
            <a:lvl6pPr marL="1786052" indent="0">
              <a:buNone/>
              <a:defRPr sz="781"/>
            </a:lvl6pPr>
            <a:lvl7pPr marL="2143262" indent="0">
              <a:buNone/>
              <a:defRPr sz="781"/>
            </a:lvl7pPr>
            <a:lvl8pPr marL="2500473" indent="0">
              <a:buNone/>
              <a:defRPr sz="781"/>
            </a:lvl8pPr>
            <a:lvl9pPr marL="2857683" indent="0">
              <a:buNone/>
              <a:defRPr sz="7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242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853" y="304271"/>
            <a:ext cx="7267775" cy="2494087"/>
          </a:xfrm>
        </p:spPr>
        <p:txBody>
          <a:bodyPr anchor="ctr"/>
          <a:lstStyle>
            <a:lvl1pPr>
              <a:defRPr sz="34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44253" y="2804631"/>
            <a:ext cx="6837734" cy="457473"/>
          </a:xfrm>
        </p:spPr>
        <p:txBody>
          <a:bodyPr anchor="t">
            <a:normAutofit/>
          </a:bodyPr>
          <a:lstStyle>
            <a:lvl1pPr marL="0" indent="0">
              <a:buNone/>
              <a:defRPr sz="1094"/>
            </a:lvl1pPr>
            <a:lvl2pPr marL="357210" indent="0">
              <a:buNone/>
              <a:defRPr sz="1094"/>
            </a:lvl2pPr>
            <a:lvl3pPr marL="714421" indent="0">
              <a:buNone/>
              <a:defRPr sz="938"/>
            </a:lvl3pPr>
            <a:lvl4pPr marL="1071631" indent="0">
              <a:buNone/>
              <a:defRPr sz="781"/>
            </a:lvl4pPr>
            <a:lvl5pPr marL="1428841" indent="0">
              <a:buNone/>
              <a:defRPr sz="781"/>
            </a:lvl5pPr>
            <a:lvl6pPr marL="1786052" indent="0">
              <a:buNone/>
              <a:defRPr sz="781"/>
            </a:lvl6pPr>
            <a:lvl7pPr marL="2143262" indent="0">
              <a:buNone/>
              <a:defRPr sz="781"/>
            </a:lvl7pPr>
            <a:lvl8pPr marL="2500473" indent="0">
              <a:buNone/>
              <a:defRPr sz="781"/>
            </a:lvl8pPr>
            <a:lvl9pPr marL="2857683" indent="0">
              <a:buNone/>
              <a:defRPr sz="7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4844" y="3751441"/>
            <a:ext cx="8212831" cy="1241247"/>
          </a:xfrm>
        </p:spPr>
        <p:txBody>
          <a:bodyPr anchor="ctr">
            <a:normAutofit/>
          </a:bodyPr>
          <a:lstStyle>
            <a:lvl1pPr marL="0" indent="0">
              <a:buNone/>
              <a:defRPr sz="1250"/>
            </a:lvl1pPr>
            <a:lvl2pPr marL="357210" indent="0">
              <a:buNone/>
              <a:defRPr sz="1094"/>
            </a:lvl2pPr>
            <a:lvl3pPr marL="714421" indent="0">
              <a:buNone/>
              <a:defRPr sz="938"/>
            </a:lvl3pPr>
            <a:lvl4pPr marL="1071631" indent="0">
              <a:buNone/>
              <a:defRPr sz="781"/>
            </a:lvl4pPr>
            <a:lvl5pPr marL="1428841" indent="0">
              <a:buNone/>
              <a:defRPr sz="781"/>
            </a:lvl5pPr>
            <a:lvl6pPr marL="1786052" indent="0">
              <a:buNone/>
              <a:defRPr sz="781"/>
            </a:lvl6pPr>
            <a:lvl7pPr marL="2143262" indent="0">
              <a:buNone/>
              <a:defRPr sz="781"/>
            </a:lvl7pPr>
            <a:lvl8pPr marL="2500473" indent="0">
              <a:buNone/>
              <a:defRPr sz="781"/>
            </a:lvl8pPr>
            <a:lvl9pPr marL="2857683" indent="0">
              <a:buNone/>
              <a:defRPr sz="7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68003" y="655687"/>
            <a:ext cx="476250" cy="487313"/>
          </a:xfrm>
          <a:prstGeom prst="rect">
            <a:avLst/>
          </a:prstGeom>
        </p:spPr>
        <p:txBody>
          <a:bodyPr vert="horz" lIns="71438" tIns="35719" rIns="71438" bIns="3571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25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54541" y="2286000"/>
            <a:ext cx="476250" cy="487313"/>
          </a:xfrm>
          <a:prstGeom prst="rect">
            <a:avLst/>
          </a:prstGeom>
        </p:spPr>
        <p:txBody>
          <a:bodyPr vert="horz" lIns="71438" tIns="35719" rIns="71438" bIns="3571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25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80715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084" y="1939140"/>
            <a:ext cx="8215313" cy="2093196"/>
          </a:xfrm>
        </p:spPr>
        <p:txBody>
          <a:bodyPr anchor="b">
            <a:normAutofit/>
          </a:bodyPr>
          <a:lstStyle>
            <a:lvl1pPr>
              <a:defRPr sz="42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6084" y="4042151"/>
            <a:ext cx="8214072" cy="950537"/>
          </a:xfrm>
        </p:spPr>
        <p:txBody>
          <a:bodyPr anchor="t"/>
          <a:lstStyle>
            <a:lvl1pPr marL="0" indent="0">
              <a:buNone/>
              <a:defRPr sz="1250"/>
            </a:lvl1pPr>
            <a:lvl2pPr marL="357210" indent="0">
              <a:buNone/>
              <a:defRPr sz="1094"/>
            </a:lvl2pPr>
            <a:lvl3pPr marL="714421" indent="0">
              <a:buNone/>
              <a:defRPr sz="938"/>
            </a:lvl3pPr>
            <a:lvl4pPr marL="1071631" indent="0">
              <a:buNone/>
              <a:defRPr sz="781"/>
            </a:lvl4pPr>
            <a:lvl5pPr marL="1428841" indent="0">
              <a:buNone/>
              <a:defRPr sz="781"/>
            </a:lvl5pPr>
            <a:lvl6pPr marL="1786052" indent="0">
              <a:buNone/>
              <a:defRPr sz="781"/>
            </a:lvl6pPr>
            <a:lvl7pPr marL="2143262" indent="0">
              <a:buNone/>
              <a:defRPr sz="781"/>
            </a:lvl7pPr>
            <a:lvl8pPr marL="2500473" indent="0">
              <a:buNone/>
              <a:defRPr sz="781"/>
            </a:lvl8pPr>
            <a:lvl9pPr marL="2857683" indent="0">
              <a:buNone/>
              <a:defRPr sz="7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657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54844" y="304271"/>
            <a:ext cx="8215313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44752" y="1571625"/>
            <a:ext cx="2302239" cy="480218"/>
          </a:xfrm>
        </p:spPr>
        <p:txBody>
          <a:bodyPr anchor="b">
            <a:noAutofit/>
          </a:bodyPr>
          <a:lstStyle>
            <a:lvl1pPr marL="0" indent="0">
              <a:buNone/>
              <a:defRPr sz="1875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59999" y="2143125"/>
            <a:ext cx="2286992" cy="2991115"/>
          </a:xfrm>
        </p:spPr>
        <p:txBody>
          <a:bodyPr anchor="t">
            <a:normAutofit/>
          </a:bodyPr>
          <a:lstStyle>
            <a:lvl1pPr marL="0" indent="0">
              <a:buNone/>
              <a:defRPr sz="1094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84371" y="1571625"/>
            <a:ext cx="2293938" cy="480218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75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576126" y="2143125"/>
            <a:ext cx="2302183" cy="2991115"/>
          </a:xfrm>
        </p:spPr>
        <p:txBody>
          <a:bodyPr anchor="t">
            <a:normAutofit/>
          </a:bodyPr>
          <a:lstStyle>
            <a:lvl1pPr marL="0" indent="0">
              <a:buNone/>
              <a:defRPr sz="1094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16434" y="1571625"/>
            <a:ext cx="2290713" cy="480218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75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116434" y="2143125"/>
            <a:ext cx="2290713" cy="2991115"/>
          </a:xfrm>
        </p:spPr>
        <p:txBody>
          <a:bodyPr anchor="t">
            <a:normAutofit/>
          </a:bodyPr>
          <a:lstStyle>
            <a:lvl1pPr marL="0" indent="0">
              <a:buNone/>
              <a:defRPr sz="1094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9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BAD4-4764-762C-EA29-812A3F769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AF66BE-E84A-0BE8-0B63-F7C170703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BC043-6333-B02E-70CB-A97E52197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9EFDE-9200-4B64-6A5C-B6FB4849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665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54844" y="304271"/>
            <a:ext cx="8215313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40691" y="3581253"/>
            <a:ext cx="2296914" cy="480218"/>
          </a:xfrm>
        </p:spPr>
        <p:txBody>
          <a:bodyPr anchor="b">
            <a:noAutofit/>
          </a:bodyPr>
          <a:lstStyle>
            <a:lvl1pPr marL="0" indent="0">
              <a:buNone/>
              <a:defRPr sz="1875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40691" y="1880295"/>
            <a:ext cx="2296914" cy="1270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50"/>
            </a:lvl1pPr>
            <a:lvl2pPr marL="357210" indent="0">
              <a:buNone/>
              <a:defRPr sz="1250"/>
            </a:lvl2pPr>
            <a:lvl3pPr marL="714421" indent="0">
              <a:buNone/>
              <a:defRPr sz="1250"/>
            </a:lvl3pPr>
            <a:lvl4pPr marL="1071631" indent="0">
              <a:buNone/>
              <a:defRPr sz="1250"/>
            </a:lvl4pPr>
            <a:lvl5pPr marL="1428841" indent="0">
              <a:buNone/>
              <a:defRPr sz="1250"/>
            </a:lvl5pPr>
            <a:lvl6pPr marL="1786052" indent="0">
              <a:buNone/>
              <a:defRPr sz="1250"/>
            </a:lvl6pPr>
            <a:lvl7pPr marL="2143262" indent="0">
              <a:buNone/>
              <a:defRPr sz="1250"/>
            </a:lvl7pPr>
            <a:lvl8pPr marL="2500473" indent="0">
              <a:buNone/>
              <a:defRPr sz="1250"/>
            </a:lvl8pPr>
            <a:lvl9pPr marL="2857683" indent="0">
              <a:buNone/>
              <a:defRPr sz="1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40691" y="4061471"/>
            <a:ext cx="2296914" cy="549324"/>
          </a:xfrm>
        </p:spPr>
        <p:txBody>
          <a:bodyPr anchor="t">
            <a:normAutofit/>
          </a:bodyPr>
          <a:lstStyle>
            <a:lvl1pPr marL="0" indent="0">
              <a:buNone/>
              <a:defRPr sz="1094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69529" y="3581253"/>
            <a:ext cx="2289473" cy="480218"/>
          </a:xfrm>
        </p:spPr>
        <p:txBody>
          <a:bodyPr anchor="b">
            <a:noAutofit/>
          </a:bodyPr>
          <a:lstStyle>
            <a:lvl1pPr marL="0" indent="0">
              <a:buNone/>
              <a:defRPr sz="1875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9528" y="1880295"/>
            <a:ext cx="2289473" cy="1270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50"/>
            </a:lvl1pPr>
            <a:lvl2pPr marL="357210" indent="0">
              <a:buNone/>
              <a:defRPr sz="1250"/>
            </a:lvl2pPr>
            <a:lvl3pPr marL="714421" indent="0">
              <a:buNone/>
              <a:defRPr sz="1250"/>
            </a:lvl3pPr>
            <a:lvl4pPr marL="1071631" indent="0">
              <a:buNone/>
              <a:defRPr sz="1250"/>
            </a:lvl4pPr>
            <a:lvl5pPr marL="1428841" indent="0">
              <a:buNone/>
              <a:defRPr sz="1250"/>
            </a:lvl5pPr>
            <a:lvl6pPr marL="1786052" indent="0">
              <a:buNone/>
              <a:defRPr sz="1250"/>
            </a:lvl6pPr>
            <a:lvl7pPr marL="2143262" indent="0">
              <a:buNone/>
              <a:defRPr sz="1250"/>
            </a:lvl7pPr>
            <a:lvl8pPr marL="2500473" indent="0">
              <a:buNone/>
              <a:defRPr sz="1250"/>
            </a:lvl8pPr>
            <a:lvl9pPr marL="2857683" indent="0">
              <a:buNone/>
              <a:defRPr sz="1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568472" y="4061471"/>
            <a:ext cx="2292505" cy="549324"/>
          </a:xfrm>
        </p:spPr>
        <p:txBody>
          <a:bodyPr anchor="t">
            <a:normAutofit/>
          </a:bodyPr>
          <a:lstStyle>
            <a:lvl1pPr marL="0" indent="0">
              <a:buNone/>
              <a:defRPr sz="1094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97127" y="3581253"/>
            <a:ext cx="2290713" cy="480218"/>
          </a:xfrm>
        </p:spPr>
        <p:txBody>
          <a:bodyPr anchor="b">
            <a:noAutofit/>
          </a:bodyPr>
          <a:lstStyle>
            <a:lvl1pPr marL="0" indent="0">
              <a:buNone/>
              <a:defRPr sz="1875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97126" y="1880295"/>
            <a:ext cx="2290713" cy="1270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50"/>
            </a:lvl1pPr>
            <a:lvl2pPr marL="357210" indent="0">
              <a:buNone/>
              <a:defRPr sz="1250"/>
            </a:lvl2pPr>
            <a:lvl3pPr marL="714421" indent="0">
              <a:buNone/>
              <a:defRPr sz="1250"/>
            </a:lvl3pPr>
            <a:lvl4pPr marL="1071631" indent="0">
              <a:buNone/>
              <a:defRPr sz="1250"/>
            </a:lvl4pPr>
            <a:lvl5pPr marL="1428841" indent="0">
              <a:buNone/>
              <a:defRPr sz="1250"/>
            </a:lvl5pPr>
            <a:lvl6pPr marL="1786052" indent="0">
              <a:buNone/>
              <a:defRPr sz="1250"/>
            </a:lvl6pPr>
            <a:lvl7pPr marL="2143262" indent="0">
              <a:buNone/>
              <a:defRPr sz="1250"/>
            </a:lvl7pPr>
            <a:lvl8pPr marL="2500473" indent="0">
              <a:buNone/>
              <a:defRPr sz="1250"/>
            </a:lvl8pPr>
            <a:lvl9pPr marL="2857683" indent="0">
              <a:buNone/>
              <a:defRPr sz="1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097029" y="4061469"/>
            <a:ext cx="2293748" cy="549324"/>
          </a:xfrm>
        </p:spPr>
        <p:txBody>
          <a:bodyPr anchor="t">
            <a:normAutofit/>
          </a:bodyPr>
          <a:lstStyle>
            <a:lvl1pPr marL="0" indent="0">
              <a:buNone/>
              <a:defRPr sz="1094"/>
            </a:lvl1pPr>
            <a:lvl2pPr marL="357210" indent="0">
              <a:buNone/>
              <a:defRPr sz="938"/>
            </a:lvl2pPr>
            <a:lvl3pPr marL="714421" indent="0">
              <a:buNone/>
              <a:defRPr sz="781"/>
            </a:lvl3pPr>
            <a:lvl4pPr marL="1071631" indent="0">
              <a:buNone/>
              <a:defRPr sz="703"/>
            </a:lvl4pPr>
            <a:lvl5pPr marL="1428841" indent="0">
              <a:buNone/>
              <a:defRPr sz="703"/>
            </a:lvl5pPr>
            <a:lvl6pPr marL="1786052" indent="0">
              <a:buNone/>
              <a:defRPr sz="703"/>
            </a:lvl6pPr>
            <a:lvl7pPr marL="2143262" indent="0">
              <a:buNone/>
              <a:defRPr sz="703"/>
            </a:lvl7pPr>
            <a:lvl8pPr marL="2500473" indent="0">
              <a:buNone/>
              <a:defRPr sz="703"/>
            </a:lvl8pPr>
            <a:lvl9pPr marL="2857683" indent="0">
              <a:buNone/>
              <a:defRPr sz="7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312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386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6328" y="304271"/>
            <a:ext cx="2053828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4844" y="304271"/>
            <a:ext cx="6042422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15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F9F26A-019B-CA35-E20D-10053E34B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348B6F-3DC8-3873-7643-DEAFEE7BF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04214-5333-6C90-2514-5DD7A3E5F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76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E3CC-792C-7411-BB09-967F7BBDB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85" y="381000"/>
            <a:ext cx="3072060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084ED-9BB0-DEE9-2C4C-31CAF5F97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366" y="822855"/>
            <a:ext cx="4822031" cy="4061354"/>
          </a:xfrm>
        </p:spPr>
        <p:txBody>
          <a:bodyPr/>
          <a:lstStyle>
            <a:lvl1pPr>
              <a:defRPr sz="2500"/>
            </a:lvl1pPr>
            <a:lvl2pPr>
              <a:defRPr sz="2188"/>
            </a:lvl2pPr>
            <a:lvl3pPr>
              <a:defRPr sz="1875"/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2392A9-EF2B-D05E-3371-C7FB8048B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6085" y="1714500"/>
            <a:ext cx="3072060" cy="3176323"/>
          </a:xfrm>
        </p:spPr>
        <p:txBody>
          <a:bodyPr/>
          <a:lstStyle>
            <a:lvl1pPr marL="0" indent="0">
              <a:buNone/>
              <a:defRPr sz="1250"/>
            </a:lvl1pPr>
            <a:lvl2pPr marL="357210" indent="0">
              <a:buNone/>
              <a:defRPr sz="1094"/>
            </a:lvl2pPr>
            <a:lvl3pPr marL="714421" indent="0">
              <a:buNone/>
              <a:defRPr sz="938"/>
            </a:lvl3pPr>
            <a:lvl4pPr marL="1071631" indent="0">
              <a:buNone/>
              <a:defRPr sz="781"/>
            </a:lvl4pPr>
            <a:lvl5pPr marL="1428841" indent="0">
              <a:buNone/>
              <a:defRPr sz="781"/>
            </a:lvl5pPr>
            <a:lvl6pPr marL="1786052" indent="0">
              <a:buNone/>
              <a:defRPr sz="781"/>
            </a:lvl6pPr>
            <a:lvl7pPr marL="2143262" indent="0">
              <a:buNone/>
              <a:defRPr sz="781"/>
            </a:lvl7pPr>
            <a:lvl8pPr marL="2500473" indent="0">
              <a:buNone/>
              <a:defRPr sz="781"/>
            </a:lvl8pPr>
            <a:lvl9pPr marL="2857683" indent="0">
              <a:buNone/>
              <a:defRPr sz="7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0FBE3-6BD4-B2A0-EF7F-A67D47529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E191F-A3F8-2D5C-2CF5-9F88EB28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49E7D-5C4B-DA87-BF72-062B882C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1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EB71-05E0-65E0-66B0-BD94837C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85" y="381000"/>
            <a:ext cx="3072060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93990C-A527-4939-B36D-A3949245DB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49366" y="822855"/>
            <a:ext cx="4822031" cy="4061354"/>
          </a:xfrm>
        </p:spPr>
        <p:txBody>
          <a:bodyPr/>
          <a:lstStyle>
            <a:lvl1pPr marL="0" indent="0">
              <a:buNone/>
              <a:defRPr sz="2500"/>
            </a:lvl1pPr>
            <a:lvl2pPr marL="357210" indent="0">
              <a:buNone/>
              <a:defRPr sz="2188"/>
            </a:lvl2pPr>
            <a:lvl3pPr marL="714421" indent="0">
              <a:buNone/>
              <a:defRPr sz="1875"/>
            </a:lvl3pPr>
            <a:lvl4pPr marL="1071631" indent="0">
              <a:buNone/>
              <a:defRPr sz="1563"/>
            </a:lvl4pPr>
            <a:lvl5pPr marL="1428841" indent="0">
              <a:buNone/>
              <a:defRPr sz="1563"/>
            </a:lvl5pPr>
            <a:lvl6pPr marL="1786052" indent="0">
              <a:buNone/>
              <a:defRPr sz="1563"/>
            </a:lvl6pPr>
            <a:lvl7pPr marL="2143262" indent="0">
              <a:buNone/>
              <a:defRPr sz="1563"/>
            </a:lvl7pPr>
            <a:lvl8pPr marL="2500473" indent="0">
              <a:buNone/>
              <a:defRPr sz="1563"/>
            </a:lvl8pPr>
            <a:lvl9pPr marL="2857683" indent="0">
              <a:buNone/>
              <a:defRPr sz="1563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2D091-FF88-9F03-4058-0D07CD1A1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6085" y="1714500"/>
            <a:ext cx="3072060" cy="3176323"/>
          </a:xfrm>
        </p:spPr>
        <p:txBody>
          <a:bodyPr/>
          <a:lstStyle>
            <a:lvl1pPr marL="0" indent="0">
              <a:buNone/>
              <a:defRPr sz="1250"/>
            </a:lvl1pPr>
            <a:lvl2pPr marL="357210" indent="0">
              <a:buNone/>
              <a:defRPr sz="1094"/>
            </a:lvl2pPr>
            <a:lvl3pPr marL="714421" indent="0">
              <a:buNone/>
              <a:defRPr sz="938"/>
            </a:lvl3pPr>
            <a:lvl4pPr marL="1071631" indent="0">
              <a:buNone/>
              <a:defRPr sz="781"/>
            </a:lvl4pPr>
            <a:lvl5pPr marL="1428841" indent="0">
              <a:buNone/>
              <a:defRPr sz="781"/>
            </a:lvl5pPr>
            <a:lvl6pPr marL="1786052" indent="0">
              <a:buNone/>
              <a:defRPr sz="781"/>
            </a:lvl6pPr>
            <a:lvl7pPr marL="2143262" indent="0">
              <a:buNone/>
              <a:defRPr sz="781"/>
            </a:lvl7pPr>
            <a:lvl8pPr marL="2500473" indent="0">
              <a:buNone/>
              <a:defRPr sz="781"/>
            </a:lvl8pPr>
            <a:lvl9pPr marL="2857683" indent="0">
              <a:buNone/>
              <a:defRPr sz="7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69C4C-5CD7-E2CC-BAF1-B4F1A12B9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3061A-B42B-579E-43CC-8653E4A0B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C45FD-D06F-B5E4-E36B-70A8EDFF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8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8D6869-1D0E-555E-A020-F131AB10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844" y="304271"/>
            <a:ext cx="8215313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8CDCF-4EBA-8CEA-BCA3-BF2E6D3DA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844" y="1521354"/>
            <a:ext cx="8215313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E5589-9C5A-C27D-9DBB-85BF8F76C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4844" y="5296959"/>
            <a:ext cx="2143125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6DDD7-307C-4D8A-168F-160476CA9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55156" y="5296959"/>
            <a:ext cx="3214688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C070B-ACF3-B425-514D-7D68D1D63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7031" y="5296959"/>
            <a:ext cx="2143125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36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714421" rtl="0" eaLnBrk="1" latinLnBrk="0" hangingPunct="1">
        <a:lnSpc>
          <a:spcPct val="90000"/>
        </a:lnSpc>
        <a:spcBef>
          <a:spcPct val="0"/>
        </a:spcBef>
        <a:buNone/>
        <a:defRPr sz="34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8605" indent="-178605" algn="l" defTabSz="714421" rtl="0" eaLnBrk="1" latinLnBrk="0" hangingPunct="1">
        <a:lnSpc>
          <a:spcPct val="90000"/>
        </a:lnSpc>
        <a:spcBef>
          <a:spcPts val="781"/>
        </a:spcBef>
        <a:buFont typeface="Arial" panose="020B0604020202020204" pitchFamily="34" charset="0"/>
        <a:buChar char="•"/>
        <a:defRPr sz="2188" kern="1200">
          <a:solidFill>
            <a:schemeClr val="tx1"/>
          </a:solidFill>
          <a:latin typeface="+mn-lt"/>
          <a:ea typeface="+mn-ea"/>
          <a:cs typeface="+mn-cs"/>
        </a:defRPr>
      </a:lvl1pPr>
      <a:lvl2pPr marL="535816" indent="-178605" algn="l" defTabSz="714421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2pPr>
      <a:lvl3pPr marL="893026" indent="-178605" algn="l" defTabSz="714421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563" kern="1200">
          <a:solidFill>
            <a:schemeClr val="tx1"/>
          </a:solidFill>
          <a:latin typeface="+mn-lt"/>
          <a:ea typeface="+mn-ea"/>
          <a:cs typeface="+mn-cs"/>
        </a:defRPr>
      </a:lvl3pPr>
      <a:lvl4pPr marL="1250236" indent="-178605" algn="l" defTabSz="714421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4pPr>
      <a:lvl5pPr marL="1607447" indent="-178605" algn="l" defTabSz="714421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5pPr>
      <a:lvl6pPr marL="1964657" indent="-178605" algn="l" defTabSz="714421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6pPr>
      <a:lvl7pPr marL="2321867" indent="-178605" algn="l" defTabSz="714421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679078" indent="-178605" algn="l" defTabSz="714421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3036288" indent="-178605" algn="l" defTabSz="714421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1pPr>
      <a:lvl2pPr marL="357210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2pPr>
      <a:lvl3pPr marL="714421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3pPr>
      <a:lvl4pPr marL="1071631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4pPr>
      <a:lvl5pPr marL="1428841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5pPr>
      <a:lvl6pPr marL="1786052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6pPr>
      <a:lvl7pPr marL="2143262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500473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2857683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525002" cy="5715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1163" y="0"/>
            <a:ext cx="9417100" cy="5715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729" y="515432"/>
            <a:ext cx="7739061" cy="1232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728" y="1874573"/>
            <a:ext cx="7739062" cy="2951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25720" y="4902730"/>
            <a:ext cx="2143125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1728" y="4902730"/>
            <a:ext cx="487446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8376" y="4902729"/>
            <a:ext cx="60241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7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</p:sldLayoutIdLst>
  <p:txStyles>
    <p:titleStyle>
      <a:lvl1pPr algn="l" defTabSz="714421" rtl="0" eaLnBrk="1" latinLnBrk="0" hangingPunct="1">
        <a:lnSpc>
          <a:spcPct val="90000"/>
        </a:lnSpc>
        <a:spcBef>
          <a:spcPct val="0"/>
        </a:spcBef>
        <a:buNone/>
        <a:defRPr sz="2813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8605" indent="-178605" algn="l" defTabSz="714421" rtl="0" eaLnBrk="1" latinLnBrk="0" hangingPunct="1">
        <a:lnSpc>
          <a:spcPct val="120000"/>
        </a:lnSpc>
        <a:spcBef>
          <a:spcPts val="781"/>
        </a:spcBef>
        <a:buSzPct val="125000"/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1pPr>
      <a:lvl2pPr marL="535816" indent="-178605" algn="l" defTabSz="714421" rtl="0" eaLnBrk="1" latinLnBrk="0" hangingPunct="1">
        <a:lnSpc>
          <a:spcPct val="120000"/>
        </a:lnSpc>
        <a:spcBef>
          <a:spcPts val="391"/>
        </a:spcBef>
        <a:buSzPct val="125000"/>
        <a:buFont typeface="Arial" panose="020B0604020202020204" pitchFamily="34" charset="0"/>
        <a:buChar char="•"/>
        <a:defRPr sz="1563" kern="1200">
          <a:solidFill>
            <a:schemeClr val="tx1"/>
          </a:solidFill>
          <a:latin typeface="+mn-lt"/>
          <a:ea typeface="+mn-ea"/>
          <a:cs typeface="+mn-cs"/>
        </a:defRPr>
      </a:lvl2pPr>
      <a:lvl3pPr marL="893026" indent="-178605" algn="l" defTabSz="714421" rtl="0" eaLnBrk="1" latinLnBrk="0" hangingPunct="1">
        <a:lnSpc>
          <a:spcPct val="120000"/>
        </a:lnSpc>
        <a:spcBef>
          <a:spcPts val="391"/>
        </a:spcBef>
        <a:buSzPct val="125000"/>
        <a:buFont typeface="Arial" panose="020B0604020202020204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3pPr>
      <a:lvl4pPr marL="1250236" indent="-178605" algn="l" defTabSz="714421" rtl="0" eaLnBrk="1" latinLnBrk="0" hangingPunct="1">
        <a:lnSpc>
          <a:spcPct val="120000"/>
        </a:lnSpc>
        <a:spcBef>
          <a:spcPts val="391"/>
        </a:spcBef>
        <a:buSzPct val="125000"/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607447" indent="-178605" algn="l" defTabSz="714421" rtl="0" eaLnBrk="1" latinLnBrk="0" hangingPunct="1">
        <a:lnSpc>
          <a:spcPct val="120000"/>
        </a:lnSpc>
        <a:spcBef>
          <a:spcPts val="391"/>
        </a:spcBef>
        <a:buSzPct val="125000"/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964657" indent="-178605" algn="l" defTabSz="714421" rtl="0" eaLnBrk="1" latinLnBrk="0" hangingPunct="1">
        <a:lnSpc>
          <a:spcPct val="120000"/>
        </a:lnSpc>
        <a:spcBef>
          <a:spcPts val="391"/>
        </a:spcBef>
        <a:buSzPct val="125000"/>
        <a:buFont typeface="Arial" panose="020B0604020202020204" pitchFamily="34" charset="0"/>
        <a:buChar char="•"/>
        <a:defRPr sz="1094" kern="1200">
          <a:solidFill>
            <a:schemeClr val="tx1"/>
          </a:solidFill>
          <a:latin typeface="+mn-lt"/>
          <a:ea typeface="+mn-ea"/>
          <a:cs typeface="+mn-cs"/>
        </a:defRPr>
      </a:lvl6pPr>
      <a:lvl7pPr marL="2321867" indent="-178605" algn="l" defTabSz="714421" rtl="0" eaLnBrk="1" latinLnBrk="0" hangingPunct="1">
        <a:lnSpc>
          <a:spcPct val="120000"/>
        </a:lnSpc>
        <a:spcBef>
          <a:spcPts val="391"/>
        </a:spcBef>
        <a:buSzPct val="125000"/>
        <a:buFont typeface="Arial" panose="020B0604020202020204" pitchFamily="34" charset="0"/>
        <a:buChar char="•"/>
        <a:defRPr sz="1094" kern="1200">
          <a:solidFill>
            <a:schemeClr val="tx1"/>
          </a:solidFill>
          <a:latin typeface="+mn-lt"/>
          <a:ea typeface="+mn-ea"/>
          <a:cs typeface="+mn-cs"/>
        </a:defRPr>
      </a:lvl7pPr>
      <a:lvl8pPr marL="2679078" indent="-178605" algn="l" defTabSz="714421" rtl="0" eaLnBrk="1" latinLnBrk="0" hangingPunct="1">
        <a:lnSpc>
          <a:spcPct val="120000"/>
        </a:lnSpc>
        <a:spcBef>
          <a:spcPts val="391"/>
        </a:spcBef>
        <a:buSzPct val="125000"/>
        <a:buFont typeface="Arial" panose="020B0604020202020204" pitchFamily="34" charset="0"/>
        <a:buChar char="•"/>
        <a:defRPr sz="1094" kern="1200">
          <a:solidFill>
            <a:schemeClr val="tx1"/>
          </a:solidFill>
          <a:latin typeface="+mn-lt"/>
          <a:ea typeface="+mn-ea"/>
          <a:cs typeface="+mn-cs"/>
        </a:defRPr>
      </a:lvl8pPr>
      <a:lvl9pPr marL="3036288" indent="-178605" algn="l" defTabSz="714421" rtl="0" eaLnBrk="1" latinLnBrk="0" hangingPunct="1">
        <a:lnSpc>
          <a:spcPct val="120000"/>
        </a:lnSpc>
        <a:spcBef>
          <a:spcPts val="391"/>
        </a:spcBef>
        <a:buSzPct val="125000"/>
        <a:buFont typeface="Arial" panose="020B0604020202020204" pitchFamily="34" charset="0"/>
        <a:buChar char="•"/>
        <a:defRPr sz="109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1pPr>
      <a:lvl2pPr marL="357210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2pPr>
      <a:lvl3pPr marL="714421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3pPr>
      <a:lvl4pPr marL="1071631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4pPr>
      <a:lvl5pPr marL="1428841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5pPr>
      <a:lvl6pPr marL="1786052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6pPr>
      <a:lvl7pPr marL="2143262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500473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2857683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224738"/>
            <a:ext cx="3153916" cy="3490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410290"/>
            <a:ext cx="1189384" cy="1971211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725791" y="1397000"/>
            <a:ext cx="2202656" cy="23495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6249541" y="0"/>
            <a:ext cx="1252646" cy="9511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723342" y="5080000"/>
            <a:ext cx="776355" cy="635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154541" y="0"/>
            <a:ext cx="535781" cy="95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775" y="377265"/>
            <a:ext cx="7347440" cy="11671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963" y="1710766"/>
            <a:ext cx="6989485" cy="3496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908297" y="1500189"/>
            <a:ext cx="825499" cy="23812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59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892901" y="2695685"/>
            <a:ext cx="3216496" cy="238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59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087922" y="246441"/>
            <a:ext cx="654843" cy="6397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88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84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</p:sldLayoutIdLst>
  <p:txStyles>
    <p:titleStyle>
      <a:lvl1pPr algn="l" defTabSz="357210" rtl="0" eaLnBrk="1" latinLnBrk="0" hangingPunct="1">
        <a:spcBef>
          <a:spcPct val="0"/>
        </a:spcBef>
        <a:buNone/>
        <a:defRPr sz="3281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7908" indent="-267908" algn="l" defTabSz="357210" rtl="0" eaLnBrk="1" latinLnBrk="0" hangingPunct="1">
        <a:spcBef>
          <a:spcPts val="78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63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80467" indent="-223256" algn="l" defTabSz="357210" rtl="0" eaLnBrk="1" latinLnBrk="0" hangingPunct="1">
        <a:spcBef>
          <a:spcPts val="78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6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93026" indent="-178605" algn="l" defTabSz="357210" rtl="0" eaLnBrk="1" latinLnBrk="0" hangingPunct="1">
        <a:spcBef>
          <a:spcPts val="78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5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50236" indent="-178605" algn="l" defTabSz="357210" rtl="0" eaLnBrk="1" latinLnBrk="0" hangingPunct="1">
        <a:spcBef>
          <a:spcPts val="78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94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607447" indent="-178605" algn="l" defTabSz="357210" rtl="0" eaLnBrk="1" latinLnBrk="0" hangingPunct="1">
        <a:spcBef>
          <a:spcPts val="78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94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957938" indent="-178605" algn="l" defTabSz="357210" rtl="0" eaLnBrk="1" latinLnBrk="0" hangingPunct="1">
        <a:spcBef>
          <a:spcPts val="78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94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321867" indent="-178605" algn="l" defTabSz="357210" rtl="0" eaLnBrk="1" latinLnBrk="0" hangingPunct="1">
        <a:spcBef>
          <a:spcPts val="78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94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679078" indent="-178605" algn="l" defTabSz="357210" rtl="0" eaLnBrk="1" latinLnBrk="0" hangingPunct="1">
        <a:spcBef>
          <a:spcPts val="78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94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036288" indent="-178605" algn="l" defTabSz="357210" rtl="0" eaLnBrk="1" latinLnBrk="0" hangingPunct="1">
        <a:spcBef>
          <a:spcPts val="78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94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57210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1pPr>
      <a:lvl2pPr marL="357210" algn="l" defTabSz="357210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2pPr>
      <a:lvl3pPr marL="714421" algn="l" defTabSz="357210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3pPr>
      <a:lvl4pPr marL="1071631" algn="l" defTabSz="357210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4pPr>
      <a:lvl5pPr marL="1428841" algn="l" defTabSz="357210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5pPr>
      <a:lvl6pPr marL="1786052" algn="l" defTabSz="357210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6pPr>
      <a:lvl7pPr marL="2143262" algn="l" defTabSz="357210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500473" algn="l" defTabSz="357210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2857683" algn="l" defTabSz="357210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4844" y="304271"/>
            <a:ext cx="8215313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5000" y="1521354"/>
            <a:ext cx="7995156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4844" y="5296959"/>
            <a:ext cx="2143125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8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CCB1B7E-466B-4291-BC17-AF48524C3F0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55156" y="5296959"/>
            <a:ext cx="3214688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8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27031" y="5296959"/>
            <a:ext cx="2143125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8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3BC1CA0-7506-4CB6-907A-FF39666E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14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l" defTabSz="714421" rtl="0" eaLnBrk="1" latinLnBrk="0" hangingPunct="1">
        <a:lnSpc>
          <a:spcPct val="90000"/>
        </a:lnSpc>
        <a:spcBef>
          <a:spcPct val="0"/>
        </a:spcBef>
        <a:buNone/>
        <a:defRPr sz="4219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8605" indent="-178605" algn="l" defTabSz="714421" rtl="0" eaLnBrk="1" latinLnBrk="0" hangingPunct="1">
        <a:lnSpc>
          <a:spcPct val="90000"/>
        </a:lnSpc>
        <a:spcBef>
          <a:spcPts val="781"/>
        </a:spcBef>
        <a:buFont typeface="Arial" panose="020B0604020202020204" pitchFamily="34" charset="0"/>
        <a:buChar char="•"/>
        <a:defRPr sz="2188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35816" indent="-178605" algn="l" defTabSz="714421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875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93026" indent="-178605" algn="l" defTabSz="714421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563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50236" indent="-178605" algn="l" defTabSz="714421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6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607447" indent="-178605" algn="l" defTabSz="714421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6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964657" indent="-178605" algn="l" defTabSz="714421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6pPr>
      <a:lvl7pPr marL="2321867" indent="-178605" algn="l" defTabSz="714421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679078" indent="-178605" algn="l" defTabSz="714421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3036288" indent="-178605" algn="l" defTabSz="714421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1pPr>
      <a:lvl2pPr marL="357210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2pPr>
      <a:lvl3pPr marL="714421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3pPr>
      <a:lvl4pPr marL="1071631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4pPr>
      <a:lvl5pPr marL="1428841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5pPr>
      <a:lvl6pPr marL="1786052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6pPr>
      <a:lvl7pPr marL="2143262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500473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2857683" algn="l" defTabSz="714421" rtl="0" eaLnBrk="1" latinLnBrk="0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0.jpeg"/><Relationship Id="rId5" Type="http://schemas.openxmlformats.org/officeDocument/2006/relationships/image" Target="../media/image18.png"/><Relationship Id="rId10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14.jpeg"/><Relationship Id="rId12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image" Target="../media/image30.jpeg"/><Relationship Id="rId16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jpeg"/><Relationship Id="rId15" Type="http://schemas.openxmlformats.org/officeDocument/2006/relationships/image" Target="../media/image4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" Type="http://schemas.openxmlformats.org/officeDocument/2006/relationships/image" Target="../media/image10.jpeg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0.jpeg"/><Relationship Id="rId5" Type="http://schemas.openxmlformats.org/officeDocument/2006/relationships/image" Target="../media/image18.png"/><Relationship Id="rId10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2C7BAC-87EA-6BF3-0FC5-6E9FABFF4C00}"/>
              </a:ext>
            </a:extLst>
          </p:cNvPr>
          <p:cNvSpPr/>
          <p:nvPr/>
        </p:nvSpPr>
        <p:spPr>
          <a:xfrm>
            <a:off x="242887" y="818078"/>
            <a:ext cx="6474619" cy="552450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6B9F6-C3A0-D73F-2D97-B0AA862BE4C2}"/>
              </a:ext>
            </a:extLst>
          </p:cNvPr>
          <p:cNvSpPr txBox="1"/>
          <p:nvPr/>
        </p:nvSpPr>
        <p:spPr>
          <a:xfrm>
            <a:off x="133350" y="367601"/>
            <a:ext cx="326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ENTER NAME OF THE PLAYER-1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717776-3AC4-AE2B-E830-1528609D889B}"/>
              </a:ext>
            </a:extLst>
          </p:cNvPr>
          <p:cNvGrpSpPr/>
          <p:nvPr/>
        </p:nvGrpSpPr>
        <p:grpSpPr>
          <a:xfrm>
            <a:off x="213121" y="3796444"/>
            <a:ext cx="1152525" cy="381000"/>
            <a:chOff x="1329927" y="3200400"/>
            <a:chExt cx="1152525" cy="381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C43825-C8E6-381C-094A-2949DF96BB91}"/>
                </a:ext>
              </a:extLst>
            </p:cNvPr>
            <p:cNvSpPr/>
            <p:nvPr/>
          </p:nvSpPr>
          <p:spPr>
            <a:xfrm>
              <a:off x="1329927" y="3200400"/>
              <a:ext cx="1152525" cy="381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5D22AD-524B-F8D3-0D81-A321E342AB61}"/>
                </a:ext>
              </a:extLst>
            </p:cNvPr>
            <p:cNvSpPr txBox="1"/>
            <p:nvPr/>
          </p:nvSpPr>
          <p:spPr>
            <a:xfrm>
              <a:off x="1577413" y="3212068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QUIT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9759F6-7B00-10A7-6110-3A1C8C3A7F4B}"/>
              </a:ext>
            </a:extLst>
          </p:cNvPr>
          <p:cNvGrpSpPr/>
          <p:nvPr/>
        </p:nvGrpSpPr>
        <p:grpSpPr>
          <a:xfrm>
            <a:off x="2645139" y="3796444"/>
            <a:ext cx="2762846" cy="381000"/>
            <a:chOff x="4552352" y="3200400"/>
            <a:chExt cx="2762846" cy="381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438A5E-5B24-2A4D-B7C7-D2B37EA9243E}"/>
                </a:ext>
              </a:extLst>
            </p:cNvPr>
            <p:cNvSpPr/>
            <p:nvPr/>
          </p:nvSpPr>
          <p:spPr>
            <a:xfrm>
              <a:off x="4552352" y="3200400"/>
              <a:ext cx="2762846" cy="381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algn="l" rotWithShape="0">
                <a:prstClr val="black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8FABF8-6E72-120B-86FB-D192AA5B4ED4}"/>
                </a:ext>
              </a:extLst>
            </p:cNvPr>
            <p:cNvSpPr txBox="1"/>
            <p:nvPr/>
          </p:nvSpPr>
          <p:spPr>
            <a:xfrm>
              <a:off x="4867275" y="3212068"/>
              <a:ext cx="1955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CLICK TO PROCEED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E48DCB4-CCD1-A327-A618-506A35A6D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3" t="76167" r="3333" b="2833"/>
          <a:stretch/>
        </p:blipFill>
        <p:spPr>
          <a:xfrm rot="16200000">
            <a:off x="144387" y="4964036"/>
            <a:ext cx="673251" cy="695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E9846C-86E8-643D-F2D7-D033990B2966}"/>
              </a:ext>
            </a:extLst>
          </p:cNvPr>
          <p:cNvSpPr txBox="1"/>
          <p:nvPr/>
        </p:nvSpPr>
        <p:spPr>
          <a:xfrm>
            <a:off x="133350" y="2082637"/>
            <a:ext cx="326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ENTER NAME OF THE PLAYER-2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037FEA-3B88-9F69-1836-BEA9BD408597}"/>
              </a:ext>
            </a:extLst>
          </p:cNvPr>
          <p:cNvSpPr/>
          <p:nvPr/>
        </p:nvSpPr>
        <p:spPr>
          <a:xfrm>
            <a:off x="213121" y="2533114"/>
            <a:ext cx="6474619" cy="552450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45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258741-D87C-A48F-3CB6-61BBB8267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67475" cy="5715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B418507-79D2-B0EC-2673-28AF9D06AA04}"/>
              </a:ext>
            </a:extLst>
          </p:cNvPr>
          <p:cNvGrpSpPr/>
          <p:nvPr/>
        </p:nvGrpSpPr>
        <p:grpSpPr>
          <a:xfrm>
            <a:off x="996304" y="1877781"/>
            <a:ext cx="1762125" cy="523875"/>
            <a:chOff x="781050" y="738185"/>
            <a:chExt cx="4243388" cy="116205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A32858-7FFA-F7D4-FBF8-8DEB8113BD5F}"/>
                </a:ext>
              </a:extLst>
            </p:cNvPr>
            <p:cNvGrpSpPr/>
            <p:nvPr/>
          </p:nvGrpSpPr>
          <p:grpSpPr>
            <a:xfrm>
              <a:off x="781050" y="738185"/>
              <a:ext cx="4243388" cy="1162051"/>
              <a:chOff x="781050" y="738185"/>
              <a:chExt cx="4243388" cy="116205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3519EE4-0318-1D92-8EB6-75D65563D367}"/>
                  </a:ext>
                </a:extLst>
              </p:cNvPr>
              <p:cNvSpPr/>
              <p:nvPr/>
            </p:nvSpPr>
            <p:spPr>
              <a:xfrm>
                <a:off x="1571626" y="952499"/>
                <a:ext cx="3452812" cy="7334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Picture 2" descr="400+ Free Play Button &amp; Play Images - Pixabay">
                <a:extLst>
                  <a:ext uri="{FF2B5EF4-FFF2-40B4-BE49-F238E27FC236}">
                    <a16:creationId xmlns:a16="http://schemas.microsoft.com/office/drawing/2014/main" id="{0741833A-84ED-C8A8-9895-2F0FDF24FE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050" y="738185"/>
                <a:ext cx="1162051" cy="1162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E316AA-167D-E728-60C3-BA692C98A1CE}"/>
                </a:ext>
              </a:extLst>
            </p:cNvPr>
            <p:cNvSpPr txBox="1"/>
            <p:nvPr/>
          </p:nvSpPr>
          <p:spPr>
            <a:xfrm>
              <a:off x="1781175" y="811378"/>
              <a:ext cx="29813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PLAY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F3D3B5-3F9F-6DED-F964-54E24DEB227E}"/>
              </a:ext>
            </a:extLst>
          </p:cNvPr>
          <p:cNvGrpSpPr/>
          <p:nvPr/>
        </p:nvGrpSpPr>
        <p:grpSpPr>
          <a:xfrm>
            <a:off x="1079490" y="3589781"/>
            <a:ext cx="1924050" cy="457880"/>
            <a:chOff x="781050" y="2334042"/>
            <a:chExt cx="4217193" cy="104691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B43ACA-0115-2150-149D-96D6F3426BD9}"/>
                </a:ext>
              </a:extLst>
            </p:cNvPr>
            <p:cNvSpPr/>
            <p:nvPr/>
          </p:nvSpPr>
          <p:spPr>
            <a:xfrm>
              <a:off x="1545431" y="2490786"/>
              <a:ext cx="3452812" cy="733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ABOUT</a:t>
              </a:r>
            </a:p>
          </p:txBody>
        </p:sp>
        <p:pic>
          <p:nvPicPr>
            <p:cNvPr id="12" name="Picture 20" descr="Info - Free signs icons">
              <a:extLst>
                <a:ext uri="{FF2B5EF4-FFF2-40B4-BE49-F238E27FC236}">
                  <a16:creationId xmlns:a16="http://schemas.microsoft.com/office/drawing/2014/main" id="{2FA292D6-374B-6128-DF91-DF98B8A946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50" y="2334042"/>
              <a:ext cx="1046915" cy="1046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A06C6A-EB97-0243-0328-801B2F93979C}"/>
              </a:ext>
            </a:extLst>
          </p:cNvPr>
          <p:cNvGrpSpPr/>
          <p:nvPr/>
        </p:nvGrpSpPr>
        <p:grpSpPr>
          <a:xfrm>
            <a:off x="996304" y="2765187"/>
            <a:ext cx="2133600" cy="523875"/>
            <a:chOff x="781050" y="3545516"/>
            <a:chExt cx="4131468" cy="998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0556F6-844A-2D1F-43A5-1DD3D2BF016C}"/>
                </a:ext>
              </a:extLst>
            </p:cNvPr>
            <p:cNvSpPr/>
            <p:nvPr/>
          </p:nvSpPr>
          <p:spPr>
            <a:xfrm>
              <a:off x="1459706" y="3677988"/>
              <a:ext cx="3452812" cy="733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Scores</a:t>
              </a:r>
            </a:p>
          </p:txBody>
        </p:sp>
        <p:pic>
          <p:nvPicPr>
            <p:cNvPr id="15" name="Picture 28" descr="Multi-set Bar Chart - Learn about this chart and tools to create it">
              <a:extLst>
                <a:ext uri="{FF2B5EF4-FFF2-40B4-BE49-F238E27FC236}">
                  <a16:creationId xmlns:a16="http://schemas.microsoft.com/office/drawing/2014/main" id="{BBF4FEB1-D8CD-E2A1-E25A-B15D77E734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50" y="3545516"/>
              <a:ext cx="998371" cy="998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5EA04A-A6C4-432D-333A-ADED4BC9E275}"/>
              </a:ext>
            </a:extLst>
          </p:cNvPr>
          <p:cNvGrpSpPr/>
          <p:nvPr/>
        </p:nvGrpSpPr>
        <p:grpSpPr>
          <a:xfrm>
            <a:off x="1044850" y="4318232"/>
            <a:ext cx="2006316" cy="498370"/>
            <a:chOff x="5734052" y="775613"/>
            <a:chExt cx="3419470" cy="8098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1B680F-81D1-69AD-09EE-539362FBD68C}"/>
                </a:ext>
              </a:extLst>
            </p:cNvPr>
            <p:cNvSpPr/>
            <p:nvPr/>
          </p:nvSpPr>
          <p:spPr>
            <a:xfrm>
              <a:off x="6455221" y="973141"/>
              <a:ext cx="2698301" cy="466803"/>
            </a:xfrm>
            <a:prstGeom prst="rect">
              <a:avLst/>
            </a:prstGeom>
            <a:solidFill>
              <a:srgbClr val="FF3B3B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RULES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F4CE33C-B8B1-AD8E-088D-D7143211DCC8}"/>
                </a:ext>
              </a:extLst>
            </p:cNvPr>
            <p:cNvSpPr/>
            <p:nvPr/>
          </p:nvSpPr>
          <p:spPr>
            <a:xfrm>
              <a:off x="5734052" y="792127"/>
              <a:ext cx="954353" cy="7932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482B3C-73BB-7F40-9C69-B9EBBF798C79}"/>
                </a:ext>
              </a:extLst>
            </p:cNvPr>
            <p:cNvSpPr txBox="1"/>
            <p:nvPr/>
          </p:nvSpPr>
          <p:spPr>
            <a:xfrm>
              <a:off x="5915953" y="775613"/>
              <a:ext cx="590551" cy="809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  <a:latin typeface="Arial Rounded MT Bold" panose="020F0704030504030204" pitchFamily="34" charset="0"/>
                </a:rPr>
                <a:t>?</a:t>
              </a:r>
            </a:p>
          </p:txBody>
        </p:sp>
      </p:grpSp>
      <p:pic>
        <p:nvPicPr>
          <p:cNvPr id="20" name="Picture 32" descr="exit game button png - Clip Art Library">
            <a:extLst>
              <a:ext uri="{FF2B5EF4-FFF2-40B4-BE49-F238E27FC236}">
                <a16:creationId xmlns:a16="http://schemas.microsoft.com/office/drawing/2014/main" id="{FBF417D1-894D-93EB-C7C9-639947AEC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58250" y="5048250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9C996F6-963C-95FF-71F2-2DE16C6081B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27666" r="77000" b="51167"/>
          <a:stretch/>
        </p:blipFill>
        <p:spPr>
          <a:xfrm>
            <a:off x="67548" y="5001743"/>
            <a:ext cx="679561" cy="713257"/>
          </a:xfrm>
          <a:prstGeom prst="rect">
            <a:avLst/>
          </a:prstGeom>
        </p:spPr>
      </p:pic>
      <p:pic>
        <p:nvPicPr>
          <p:cNvPr id="2" name="Picture 12" descr="Premium Vector | Young boy thinking">
            <a:extLst>
              <a:ext uri="{FF2B5EF4-FFF2-40B4-BE49-F238E27FC236}">
                <a16:creationId xmlns:a16="http://schemas.microsoft.com/office/drawing/2014/main" id="{F7927C09-ADB5-1179-4434-A2CC0D29E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13" y="2591756"/>
            <a:ext cx="1373290" cy="321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 descr="Sun - NASA Science">
            <a:extLst>
              <a:ext uri="{FF2B5EF4-FFF2-40B4-BE49-F238E27FC236}">
                <a16:creationId xmlns:a16="http://schemas.microsoft.com/office/drawing/2014/main" id="{EA6E8330-104C-CFC5-DDB8-421FCF764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769" y="0"/>
            <a:ext cx="11620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E5807B8-AA10-AAB5-8757-8700321D565A}"/>
              </a:ext>
            </a:extLst>
          </p:cNvPr>
          <p:cNvCxnSpPr/>
          <p:nvPr/>
        </p:nvCxnSpPr>
        <p:spPr>
          <a:xfrm flipV="1">
            <a:off x="7605819" y="152474"/>
            <a:ext cx="423756" cy="242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642B0D-95C3-63AA-9F0B-CD324EF00C01}"/>
              </a:ext>
            </a:extLst>
          </p:cNvPr>
          <p:cNvCxnSpPr>
            <a:cxnSpLocks/>
          </p:cNvCxnSpPr>
          <p:nvPr/>
        </p:nvCxnSpPr>
        <p:spPr>
          <a:xfrm>
            <a:off x="7570365" y="753256"/>
            <a:ext cx="447357" cy="309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13,263 Playing Card Back Images, Stock Photos, 3D objects ...">
            <a:extLst>
              <a:ext uri="{FF2B5EF4-FFF2-40B4-BE49-F238E27FC236}">
                <a16:creationId xmlns:a16="http://schemas.microsoft.com/office/drawing/2014/main" id="{5EE95F16-D130-965E-4E00-95E3CBBDB8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2" t="19643" r="5385" b="28571"/>
          <a:stretch/>
        </p:blipFill>
        <p:spPr bwMode="auto">
          <a:xfrm>
            <a:off x="8063427" y="0"/>
            <a:ext cx="423756" cy="58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13,263 Playing Card Back Images, Stock Photos, 3D objects ...">
            <a:extLst>
              <a:ext uri="{FF2B5EF4-FFF2-40B4-BE49-F238E27FC236}">
                <a16:creationId xmlns:a16="http://schemas.microsoft.com/office/drawing/2014/main" id="{5BD822B1-8332-7C87-F8A0-EDA4594F2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20000" r="67692" b="27857"/>
          <a:stretch/>
        </p:blipFill>
        <p:spPr bwMode="auto">
          <a:xfrm>
            <a:off x="8062874" y="719215"/>
            <a:ext cx="424862" cy="58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13,263 Playing Card Back Images, Stock Photos, 3D objects ...">
            <a:extLst>
              <a:ext uri="{FF2B5EF4-FFF2-40B4-BE49-F238E27FC236}">
                <a16:creationId xmlns:a16="http://schemas.microsoft.com/office/drawing/2014/main" id="{350E7423-DBB5-73DE-FB87-A05E7644B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8" t="19894" r="36719" b="28219"/>
          <a:stretch/>
        </p:blipFill>
        <p:spPr bwMode="auto">
          <a:xfrm>
            <a:off x="8708709" y="337011"/>
            <a:ext cx="423757" cy="59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hought Bubble: Cloud 36">
            <a:extLst>
              <a:ext uri="{FF2B5EF4-FFF2-40B4-BE49-F238E27FC236}">
                <a16:creationId xmlns:a16="http://schemas.microsoft.com/office/drawing/2014/main" id="{8DBBD35D-DE00-B5B2-C363-F2A18E430903}"/>
              </a:ext>
            </a:extLst>
          </p:cNvPr>
          <p:cNvSpPr/>
          <p:nvPr/>
        </p:nvSpPr>
        <p:spPr>
          <a:xfrm>
            <a:off x="6835254" y="1296078"/>
            <a:ext cx="1541130" cy="116340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AEE5F2-C00B-FE30-C383-C4FECE008F30}"/>
              </a:ext>
            </a:extLst>
          </p:cNvPr>
          <p:cNvSpPr txBox="1"/>
          <p:nvPr/>
        </p:nvSpPr>
        <p:spPr>
          <a:xfrm>
            <a:off x="7237980" y="1411276"/>
            <a:ext cx="962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a game of LUCK !!</a:t>
            </a:r>
          </a:p>
        </p:txBody>
      </p:sp>
    </p:spTree>
    <p:extLst>
      <p:ext uri="{BB962C8B-B14F-4D97-AF65-F5344CB8AC3E}">
        <p14:creationId xmlns:p14="http://schemas.microsoft.com/office/powerpoint/2010/main" val="3113036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A6F201-08F3-6808-C3F9-FAFCA2E15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67475" cy="5715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17A3A07-0A03-657C-C048-0A3A6EBCB930}"/>
              </a:ext>
            </a:extLst>
          </p:cNvPr>
          <p:cNvGrpSpPr/>
          <p:nvPr/>
        </p:nvGrpSpPr>
        <p:grpSpPr>
          <a:xfrm>
            <a:off x="996304" y="1877781"/>
            <a:ext cx="1762125" cy="523875"/>
            <a:chOff x="781050" y="738185"/>
            <a:chExt cx="4243388" cy="116205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6C12899-8F9D-F91B-57D3-E7B345D0DA9C}"/>
                </a:ext>
              </a:extLst>
            </p:cNvPr>
            <p:cNvGrpSpPr/>
            <p:nvPr/>
          </p:nvGrpSpPr>
          <p:grpSpPr>
            <a:xfrm>
              <a:off x="781050" y="738185"/>
              <a:ext cx="4243388" cy="1162051"/>
              <a:chOff x="781050" y="738185"/>
              <a:chExt cx="4243388" cy="116205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C8069B-7199-23A8-8880-AFD776DB502C}"/>
                  </a:ext>
                </a:extLst>
              </p:cNvPr>
              <p:cNvSpPr/>
              <p:nvPr/>
            </p:nvSpPr>
            <p:spPr>
              <a:xfrm>
                <a:off x="1571626" y="952499"/>
                <a:ext cx="3452812" cy="7334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Picture 2" descr="400+ Free Play Button &amp; Play Images - Pixabay">
                <a:extLst>
                  <a:ext uri="{FF2B5EF4-FFF2-40B4-BE49-F238E27FC236}">
                    <a16:creationId xmlns:a16="http://schemas.microsoft.com/office/drawing/2014/main" id="{88AE60D2-64C0-444B-6AC4-F8BBCFA12F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050" y="738185"/>
                <a:ext cx="1162051" cy="1162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4BEED3-7E3E-BFFC-6D69-0D7E3ED0B2F1}"/>
                </a:ext>
              </a:extLst>
            </p:cNvPr>
            <p:cNvSpPr txBox="1"/>
            <p:nvPr/>
          </p:nvSpPr>
          <p:spPr>
            <a:xfrm>
              <a:off x="1781175" y="811378"/>
              <a:ext cx="29813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PLAY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0BCCE0-63C7-6CA0-72C0-7E235F754A9A}"/>
              </a:ext>
            </a:extLst>
          </p:cNvPr>
          <p:cNvGrpSpPr/>
          <p:nvPr/>
        </p:nvGrpSpPr>
        <p:grpSpPr>
          <a:xfrm>
            <a:off x="1079490" y="3589781"/>
            <a:ext cx="1924050" cy="457880"/>
            <a:chOff x="781050" y="2334042"/>
            <a:chExt cx="4217193" cy="104691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84462D-6E53-1A4F-CCDC-C91EC3989D05}"/>
                </a:ext>
              </a:extLst>
            </p:cNvPr>
            <p:cNvSpPr/>
            <p:nvPr/>
          </p:nvSpPr>
          <p:spPr>
            <a:xfrm>
              <a:off x="1545431" y="2490786"/>
              <a:ext cx="3452812" cy="733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ABOUT</a:t>
              </a:r>
            </a:p>
          </p:txBody>
        </p:sp>
        <p:pic>
          <p:nvPicPr>
            <p:cNvPr id="12" name="Picture 20" descr="Info - Free signs icons">
              <a:extLst>
                <a:ext uri="{FF2B5EF4-FFF2-40B4-BE49-F238E27FC236}">
                  <a16:creationId xmlns:a16="http://schemas.microsoft.com/office/drawing/2014/main" id="{11D54417-9D62-A1EB-9374-E378526A8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50" y="2334042"/>
              <a:ext cx="1046915" cy="1046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7F8782-3F03-26C3-8120-A16120A10478}"/>
              </a:ext>
            </a:extLst>
          </p:cNvPr>
          <p:cNvGrpSpPr/>
          <p:nvPr/>
        </p:nvGrpSpPr>
        <p:grpSpPr>
          <a:xfrm>
            <a:off x="996304" y="2765187"/>
            <a:ext cx="2133600" cy="523875"/>
            <a:chOff x="781050" y="3545516"/>
            <a:chExt cx="4131468" cy="998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A441E4-7CB9-C935-CFEB-D3C7A8F2C0B0}"/>
                </a:ext>
              </a:extLst>
            </p:cNvPr>
            <p:cNvSpPr/>
            <p:nvPr/>
          </p:nvSpPr>
          <p:spPr>
            <a:xfrm>
              <a:off x="1459706" y="3677988"/>
              <a:ext cx="3452812" cy="733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Scores</a:t>
              </a:r>
            </a:p>
          </p:txBody>
        </p:sp>
        <p:pic>
          <p:nvPicPr>
            <p:cNvPr id="15" name="Picture 28" descr="Multi-set Bar Chart - Learn about this chart and tools to create it">
              <a:extLst>
                <a:ext uri="{FF2B5EF4-FFF2-40B4-BE49-F238E27FC236}">
                  <a16:creationId xmlns:a16="http://schemas.microsoft.com/office/drawing/2014/main" id="{ABBEA5A2-11BD-33A8-9365-0BE7650BB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50" y="3545516"/>
              <a:ext cx="998371" cy="998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AA6FE8-472C-55C4-A5BC-D0819BBEC5A4}"/>
              </a:ext>
            </a:extLst>
          </p:cNvPr>
          <p:cNvGrpSpPr/>
          <p:nvPr/>
        </p:nvGrpSpPr>
        <p:grpSpPr>
          <a:xfrm>
            <a:off x="1044850" y="4318232"/>
            <a:ext cx="2006316" cy="498370"/>
            <a:chOff x="5734052" y="775613"/>
            <a:chExt cx="3419470" cy="8098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441445-AFD4-93DA-4CCA-B95EF7D8B0CF}"/>
                </a:ext>
              </a:extLst>
            </p:cNvPr>
            <p:cNvSpPr/>
            <p:nvPr/>
          </p:nvSpPr>
          <p:spPr>
            <a:xfrm>
              <a:off x="6455221" y="973141"/>
              <a:ext cx="2698301" cy="466803"/>
            </a:xfrm>
            <a:prstGeom prst="rect">
              <a:avLst/>
            </a:prstGeom>
            <a:solidFill>
              <a:srgbClr val="FF3B3B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RULES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90F2301-3DBB-84EE-23BC-ED2B6BB8F96C}"/>
                </a:ext>
              </a:extLst>
            </p:cNvPr>
            <p:cNvSpPr/>
            <p:nvPr/>
          </p:nvSpPr>
          <p:spPr>
            <a:xfrm>
              <a:off x="5734052" y="792127"/>
              <a:ext cx="954353" cy="7932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97439D-7ED2-187A-612A-F4EF4144AD41}"/>
                </a:ext>
              </a:extLst>
            </p:cNvPr>
            <p:cNvSpPr txBox="1"/>
            <p:nvPr/>
          </p:nvSpPr>
          <p:spPr>
            <a:xfrm>
              <a:off x="5915953" y="775613"/>
              <a:ext cx="590551" cy="809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  <a:latin typeface="Arial Rounded MT Bold" panose="020F0704030504030204" pitchFamily="34" charset="0"/>
                </a:rPr>
                <a:t>?</a:t>
              </a:r>
            </a:p>
          </p:txBody>
        </p:sp>
      </p:grpSp>
      <p:pic>
        <p:nvPicPr>
          <p:cNvPr id="20" name="Picture 32" descr="exit game button png - Clip Art Library">
            <a:extLst>
              <a:ext uri="{FF2B5EF4-FFF2-40B4-BE49-F238E27FC236}">
                <a16:creationId xmlns:a16="http://schemas.microsoft.com/office/drawing/2014/main" id="{FFAF0771-FE88-6148-F4C2-434BB7DA4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58250" y="5048250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Premium Vector | Young boy thinking">
            <a:extLst>
              <a:ext uri="{FF2B5EF4-FFF2-40B4-BE49-F238E27FC236}">
                <a16:creationId xmlns:a16="http://schemas.microsoft.com/office/drawing/2014/main" id="{19FE6D78-34B1-B6FE-5083-D38E5634A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13" y="2524125"/>
            <a:ext cx="1373290" cy="321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5ED4F00C-F788-9DC8-3DD5-409B0AC2A462}"/>
              </a:ext>
            </a:extLst>
          </p:cNvPr>
          <p:cNvSpPr/>
          <p:nvPr/>
        </p:nvSpPr>
        <p:spPr>
          <a:xfrm>
            <a:off x="6835254" y="1296078"/>
            <a:ext cx="1541130" cy="116340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11F015-7B75-6183-7AF8-C2D654EBB3ED}"/>
              </a:ext>
            </a:extLst>
          </p:cNvPr>
          <p:cNvSpPr txBox="1"/>
          <p:nvPr/>
        </p:nvSpPr>
        <p:spPr>
          <a:xfrm>
            <a:off x="7312887" y="1276172"/>
            <a:ext cx="96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not that easy at all !!</a:t>
            </a:r>
          </a:p>
        </p:txBody>
      </p:sp>
      <p:pic>
        <p:nvPicPr>
          <p:cNvPr id="24" name="Picture 14" descr="Sun - NASA Science">
            <a:extLst>
              <a:ext uri="{FF2B5EF4-FFF2-40B4-BE49-F238E27FC236}">
                <a16:creationId xmlns:a16="http://schemas.microsoft.com/office/drawing/2014/main" id="{284C37C7-0AA0-F979-2EFC-3901A6BB6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769" y="-23589"/>
            <a:ext cx="11620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28A833-1C89-950F-D981-9C954C42A575}"/>
              </a:ext>
            </a:extLst>
          </p:cNvPr>
          <p:cNvCxnSpPr/>
          <p:nvPr/>
        </p:nvCxnSpPr>
        <p:spPr>
          <a:xfrm flipV="1">
            <a:off x="7605819" y="128885"/>
            <a:ext cx="423756" cy="242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205F18-420A-7D7A-FF14-63ECA2A194BD}"/>
              </a:ext>
            </a:extLst>
          </p:cNvPr>
          <p:cNvCxnSpPr>
            <a:cxnSpLocks/>
          </p:cNvCxnSpPr>
          <p:nvPr/>
        </p:nvCxnSpPr>
        <p:spPr>
          <a:xfrm>
            <a:off x="7570365" y="753256"/>
            <a:ext cx="447357" cy="309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81187E7-468C-A20E-E26A-64E0E577590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1" t="51667" r="1806" b="25833"/>
          <a:stretch/>
        </p:blipFill>
        <p:spPr>
          <a:xfrm>
            <a:off x="898504" y="4976472"/>
            <a:ext cx="800100" cy="7715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2BC4E79-BDEF-47F4-980F-FD3639D3AE8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9" t="26331" r="52125" b="50723"/>
          <a:stretch/>
        </p:blipFill>
        <p:spPr>
          <a:xfrm>
            <a:off x="92065" y="4943475"/>
            <a:ext cx="714375" cy="771525"/>
          </a:xfrm>
          <a:prstGeom prst="rect">
            <a:avLst/>
          </a:prstGeom>
        </p:spPr>
      </p:pic>
      <p:pic>
        <p:nvPicPr>
          <p:cNvPr id="2" name="Picture 6" descr="13,263 Playing Card Back Images, Stock Photos, 3D objects ...">
            <a:extLst>
              <a:ext uri="{FF2B5EF4-FFF2-40B4-BE49-F238E27FC236}">
                <a16:creationId xmlns:a16="http://schemas.microsoft.com/office/drawing/2014/main" id="{B5074C52-15F6-C0EB-9469-1C5D025F2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2" t="19643" r="5385" b="28571"/>
          <a:stretch/>
        </p:blipFill>
        <p:spPr bwMode="auto">
          <a:xfrm>
            <a:off x="8063427" y="-23589"/>
            <a:ext cx="423756" cy="58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13,263 Playing Card Back Images, Stock Photos, 3D objects ...">
            <a:extLst>
              <a:ext uri="{FF2B5EF4-FFF2-40B4-BE49-F238E27FC236}">
                <a16:creationId xmlns:a16="http://schemas.microsoft.com/office/drawing/2014/main" id="{56F7F4A6-D80B-77BC-693F-38354AA39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20000" r="67692" b="27857"/>
          <a:stretch/>
        </p:blipFill>
        <p:spPr bwMode="auto">
          <a:xfrm>
            <a:off x="8068168" y="690518"/>
            <a:ext cx="424862" cy="58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13,263 Playing Card Back Images, Stock Photos, 3D objects ...">
            <a:extLst>
              <a:ext uri="{FF2B5EF4-FFF2-40B4-BE49-F238E27FC236}">
                <a16:creationId xmlns:a16="http://schemas.microsoft.com/office/drawing/2014/main" id="{0C5AB272-637F-E5B3-D64D-648C88501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8" t="19894" r="36719" b="28219"/>
          <a:stretch/>
        </p:blipFill>
        <p:spPr bwMode="auto">
          <a:xfrm>
            <a:off x="8708709" y="313422"/>
            <a:ext cx="423757" cy="59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476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CA0218-CEFA-E2DD-1FE3-B0D501D96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AEEB4-7CB3-0568-0172-BE4950C785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7008" r="20397" b="8054"/>
          <a:stretch/>
        </p:blipFill>
        <p:spPr>
          <a:xfrm rot="1110192">
            <a:off x="251373" y="2086332"/>
            <a:ext cx="831485" cy="119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4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6D4F23-D1EB-FC6C-C9FF-7F87DFD77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25000" cy="5715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A30991-4C56-EA07-6A54-E5D212915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27666" r="77000" b="51167"/>
          <a:stretch/>
        </p:blipFill>
        <p:spPr>
          <a:xfrm>
            <a:off x="28575" y="4991100"/>
            <a:ext cx="679561" cy="713257"/>
          </a:xfrm>
          <a:prstGeom prst="rect">
            <a:avLst/>
          </a:prstGeom>
        </p:spPr>
      </p:pic>
      <p:pic>
        <p:nvPicPr>
          <p:cNvPr id="19" name="Picture 32" descr="exit game button png - Clip Art Library">
            <a:extLst>
              <a:ext uri="{FF2B5EF4-FFF2-40B4-BE49-F238E27FC236}">
                <a16:creationId xmlns:a16="http://schemas.microsoft.com/office/drawing/2014/main" id="{6D70FD90-4569-C67F-50C4-7AE33CAA9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58250" y="5048250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463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A74603-C4F4-D7CD-2304-D32C7EBE6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25000" cy="571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8E50B3-7941-E34A-1DD1-E4AE820C86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9" t="26331" r="52125" b="50723"/>
          <a:stretch/>
        </p:blipFill>
        <p:spPr>
          <a:xfrm>
            <a:off x="11017" y="4943475"/>
            <a:ext cx="714375" cy="771525"/>
          </a:xfrm>
          <a:prstGeom prst="rect">
            <a:avLst/>
          </a:prstGeom>
        </p:spPr>
      </p:pic>
      <p:pic>
        <p:nvPicPr>
          <p:cNvPr id="8" name="Picture 32" descr="exit game button png - Clip Art Library">
            <a:extLst>
              <a:ext uri="{FF2B5EF4-FFF2-40B4-BE49-F238E27FC236}">
                <a16:creationId xmlns:a16="http://schemas.microsoft.com/office/drawing/2014/main" id="{FF0AA905-1064-175C-6D6D-FDD34FB84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58250" y="5048250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644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B5B853-0298-6492-EC2E-99BB244D2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7" r="13075" b="3336"/>
          <a:stretch/>
        </p:blipFill>
        <p:spPr>
          <a:xfrm>
            <a:off x="1523999" y="1406012"/>
            <a:ext cx="1986117" cy="263504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37C9B3-7A66-141B-206A-A948B47A24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7008" r="20397" b="8054"/>
          <a:stretch/>
        </p:blipFill>
        <p:spPr>
          <a:xfrm>
            <a:off x="5633883" y="1278193"/>
            <a:ext cx="1386349" cy="199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48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A2B8BF68-FC66-8AA7-2A7B-CD121E72DB08}"/>
              </a:ext>
            </a:extLst>
          </p:cNvPr>
          <p:cNvGrpSpPr/>
          <p:nvPr/>
        </p:nvGrpSpPr>
        <p:grpSpPr>
          <a:xfrm>
            <a:off x="996304" y="1877781"/>
            <a:ext cx="1762125" cy="523875"/>
            <a:chOff x="781050" y="738185"/>
            <a:chExt cx="4243388" cy="116205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6D93EE1-99A7-3951-946F-E5A8082DECFD}"/>
                </a:ext>
              </a:extLst>
            </p:cNvPr>
            <p:cNvGrpSpPr/>
            <p:nvPr/>
          </p:nvGrpSpPr>
          <p:grpSpPr>
            <a:xfrm>
              <a:off x="781050" y="738185"/>
              <a:ext cx="4243388" cy="1162051"/>
              <a:chOff x="781050" y="738185"/>
              <a:chExt cx="4243388" cy="116205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83B9F7A-0728-3D82-6EED-BE4CE4D1DDC0}"/>
                  </a:ext>
                </a:extLst>
              </p:cNvPr>
              <p:cNvSpPr/>
              <p:nvPr/>
            </p:nvSpPr>
            <p:spPr>
              <a:xfrm>
                <a:off x="1571626" y="952499"/>
                <a:ext cx="3452812" cy="7334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Picture 2" descr="400+ Free Play Button &amp; Play Images - Pixabay">
                <a:extLst>
                  <a:ext uri="{FF2B5EF4-FFF2-40B4-BE49-F238E27FC236}">
                    <a16:creationId xmlns:a16="http://schemas.microsoft.com/office/drawing/2014/main" id="{14D1AF3C-BE2C-7CDA-B7B3-C37147410F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050" y="738185"/>
                <a:ext cx="1162051" cy="1162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A67863-4266-A66B-34BF-BDDFD64FD943}"/>
                </a:ext>
              </a:extLst>
            </p:cNvPr>
            <p:cNvSpPr txBox="1"/>
            <p:nvPr/>
          </p:nvSpPr>
          <p:spPr>
            <a:xfrm>
              <a:off x="1781175" y="811378"/>
              <a:ext cx="29813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PLAY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D00F9C-122D-90E3-8485-470A35D44C67}"/>
              </a:ext>
            </a:extLst>
          </p:cNvPr>
          <p:cNvGrpSpPr/>
          <p:nvPr/>
        </p:nvGrpSpPr>
        <p:grpSpPr>
          <a:xfrm>
            <a:off x="1079490" y="3589781"/>
            <a:ext cx="1924050" cy="457880"/>
            <a:chOff x="781050" y="2334042"/>
            <a:chExt cx="4217193" cy="1046915"/>
          </a:xfrm>
        </p:grpSpPr>
        <p:sp>
          <p:nvSpPr>
            <p:cNvPr id="4096" name="Rectangle 4095">
              <a:extLst>
                <a:ext uri="{FF2B5EF4-FFF2-40B4-BE49-F238E27FC236}">
                  <a16:creationId xmlns:a16="http://schemas.microsoft.com/office/drawing/2014/main" id="{7924334B-F81C-EE24-FB90-71BF91692F10}"/>
                </a:ext>
              </a:extLst>
            </p:cNvPr>
            <p:cNvSpPr/>
            <p:nvPr/>
          </p:nvSpPr>
          <p:spPr>
            <a:xfrm>
              <a:off x="1545431" y="2490786"/>
              <a:ext cx="3452812" cy="733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ABOUT</a:t>
              </a:r>
            </a:p>
          </p:txBody>
        </p:sp>
        <p:pic>
          <p:nvPicPr>
            <p:cNvPr id="4097" name="Picture 20" descr="Info - Free signs icons">
              <a:extLst>
                <a:ext uri="{FF2B5EF4-FFF2-40B4-BE49-F238E27FC236}">
                  <a16:creationId xmlns:a16="http://schemas.microsoft.com/office/drawing/2014/main" id="{1909568A-0A47-760A-9A88-DC2FE993E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50" y="2334042"/>
              <a:ext cx="1046915" cy="1046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99" name="Group 4098">
            <a:extLst>
              <a:ext uri="{FF2B5EF4-FFF2-40B4-BE49-F238E27FC236}">
                <a16:creationId xmlns:a16="http://schemas.microsoft.com/office/drawing/2014/main" id="{200EFA9F-6A25-2B7C-F62A-1F41BC925FE7}"/>
              </a:ext>
            </a:extLst>
          </p:cNvPr>
          <p:cNvGrpSpPr/>
          <p:nvPr/>
        </p:nvGrpSpPr>
        <p:grpSpPr>
          <a:xfrm>
            <a:off x="996304" y="2765187"/>
            <a:ext cx="2133600" cy="523875"/>
            <a:chOff x="781050" y="3545516"/>
            <a:chExt cx="4131468" cy="998371"/>
          </a:xfrm>
        </p:grpSpPr>
        <p:sp>
          <p:nvSpPr>
            <p:cNvPr id="4100" name="Rectangle 4099">
              <a:extLst>
                <a:ext uri="{FF2B5EF4-FFF2-40B4-BE49-F238E27FC236}">
                  <a16:creationId xmlns:a16="http://schemas.microsoft.com/office/drawing/2014/main" id="{5E9F0C3D-59A8-81A6-4B4B-086450BF749A}"/>
                </a:ext>
              </a:extLst>
            </p:cNvPr>
            <p:cNvSpPr/>
            <p:nvPr/>
          </p:nvSpPr>
          <p:spPr>
            <a:xfrm>
              <a:off x="1459706" y="3677988"/>
              <a:ext cx="3452812" cy="733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Scores</a:t>
              </a:r>
            </a:p>
          </p:txBody>
        </p:sp>
        <p:pic>
          <p:nvPicPr>
            <p:cNvPr id="4101" name="Picture 28" descr="Multi-set Bar Chart - Learn about this chart and tools to create it">
              <a:extLst>
                <a:ext uri="{FF2B5EF4-FFF2-40B4-BE49-F238E27FC236}">
                  <a16:creationId xmlns:a16="http://schemas.microsoft.com/office/drawing/2014/main" id="{E1A724B1-E76D-E844-3288-F47F892601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50" y="3545516"/>
              <a:ext cx="998371" cy="998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02" name="Group 4101">
            <a:extLst>
              <a:ext uri="{FF2B5EF4-FFF2-40B4-BE49-F238E27FC236}">
                <a16:creationId xmlns:a16="http://schemas.microsoft.com/office/drawing/2014/main" id="{18A9B37C-0A2A-0830-306C-4B409A555381}"/>
              </a:ext>
            </a:extLst>
          </p:cNvPr>
          <p:cNvGrpSpPr/>
          <p:nvPr/>
        </p:nvGrpSpPr>
        <p:grpSpPr>
          <a:xfrm>
            <a:off x="1044850" y="4318232"/>
            <a:ext cx="2006316" cy="498370"/>
            <a:chOff x="5734052" y="775613"/>
            <a:chExt cx="3419470" cy="809808"/>
          </a:xfrm>
        </p:grpSpPr>
        <p:sp>
          <p:nvSpPr>
            <p:cNvPr id="4103" name="Rectangle 4102">
              <a:extLst>
                <a:ext uri="{FF2B5EF4-FFF2-40B4-BE49-F238E27FC236}">
                  <a16:creationId xmlns:a16="http://schemas.microsoft.com/office/drawing/2014/main" id="{21057848-7CEF-3A52-97C9-1B636A18A1DB}"/>
                </a:ext>
              </a:extLst>
            </p:cNvPr>
            <p:cNvSpPr/>
            <p:nvPr/>
          </p:nvSpPr>
          <p:spPr>
            <a:xfrm>
              <a:off x="6455221" y="973141"/>
              <a:ext cx="2698301" cy="466803"/>
            </a:xfrm>
            <a:prstGeom prst="rect">
              <a:avLst/>
            </a:prstGeom>
            <a:solidFill>
              <a:srgbClr val="FF3B3B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RULES</a:t>
              </a:r>
            </a:p>
          </p:txBody>
        </p:sp>
        <p:sp>
          <p:nvSpPr>
            <p:cNvPr id="4104" name="Oval 4103">
              <a:extLst>
                <a:ext uri="{FF2B5EF4-FFF2-40B4-BE49-F238E27FC236}">
                  <a16:creationId xmlns:a16="http://schemas.microsoft.com/office/drawing/2014/main" id="{0A732B85-FF90-8D8C-976E-B37075F23583}"/>
                </a:ext>
              </a:extLst>
            </p:cNvPr>
            <p:cNvSpPr/>
            <p:nvPr/>
          </p:nvSpPr>
          <p:spPr>
            <a:xfrm>
              <a:off x="5734052" y="792127"/>
              <a:ext cx="954353" cy="7932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5" name="TextBox 4104">
              <a:extLst>
                <a:ext uri="{FF2B5EF4-FFF2-40B4-BE49-F238E27FC236}">
                  <a16:creationId xmlns:a16="http://schemas.microsoft.com/office/drawing/2014/main" id="{B106EA9B-0C24-4EC6-842C-F24AD98EDC99}"/>
                </a:ext>
              </a:extLst>
            </p:cNvPr>
            <p:cNvSpPr txBox="1"/>
            <p:nvPr/>
          </p:nvSpPr>
          <p:spPr>
            <a:xfrm>
              <a:off x="5915953" y="775613"/>
              <a:ext cx="590551" cy="809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  <a:latin typeface="Arial Rounded MT Bold" panose="020F070403050403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3738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147100-73D1-A1BD-4690-C3D02411E4EA}"/>
              </a:ext>
            </a:extLst>
          </p:cNvPr>
          <p:cNvSpPr/>
          <p:nvPr/>
        </p:nvSpPr>
        <p:spPr>
          <a:xfrm>
            <a:off x="4905375" y="2265023"/>
            <a:ext cx="1790700" cy="3905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shuffle</a:t>
            </a:r>
          </a:p>
        </p:txBody>
      </p:sp>
      <p:pic>
        <p:nvPicPr>
          <p:cNvPr id="11" name="Picture 28" descr="Multi-set Bar Chart - Learn about this chart and tools to create it">
            <a:extLst>
              <a:ext uri="{FF2B5EF4-FFF2-40B4-BE49-F238E27FC236}">
                <a16:creationId xmlns:a16="http://schemas.microsoft.com/office/drawing/2014/main" id="{4EE12777-0843-14B4-0DAD-D0C5A868A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49" y="1652587"/>
            <a:ext cx="51558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55074-64F4-7824-FF6B-6E9E24A1D4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t="74667" r="74334" b="6999"/>
          <a:stretch/>
        </p:blipFill>
        <p:spPr>
          <a:xfrm>
            <a:off x="2463640" y="3103224"/>
            <a:ext cx="553836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09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E53577-DC19-A45F-3D32-435069255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47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0A7E69-5297-7E8B-BB86-1FE13E1CF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58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6C76BD-0A36-27F8-81DF-F35D2A53EF14}"/>
              </a:ext>
            </a:extLst>
          </p:cNvPr>
          <p:cNvSpPr/>
          <p:nvPr/>
        </p:nvSpPr>
        <p:spPr>
          <a:xfrm>
            <a:off x="242887" y="818078"/>
            <a:ext cx="6474619" cy="552450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B9CCD-6973-76EA-C50F-4511696450B7}"/>
              </a:ext>
            </a:extLst>
          </p:cNvPr>
          <p:cNvSpPr txBox="1"/>
          <p:nvPr/>
        </p:nvSpPr>
        <p:spPr>
          <a:xfrm>
            <a:off x="133350" y="367601"/>
            <a:ext cx="326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ENTER NAME OF THE PLAYER-1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009178-91A5-3CF6-99B6-ECD275CF2319}"/>
              </a:ext>
            </a:extLst>
          </p:cNvPr>
          <p:cNvGrpSpPr/>
          <p:nvPr/>
        </p:nvGrpSpPr>
        <p:grpSpPr>
          <a:xfrm>
            <a:off x="213121" y="3796444"/>
            <a:ext cx="1152525" cy="381000"/>
            <a:chOff x="1329927" y="3200400"/>
            <a:chExt cx="1152525" cy="381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8E1D32-5F82-3C78-3871-3879D8C9D4EB}"/>
                </a:ext>
              </a:extLst>
            </p:cNvPr>
            <p:cNvSpPr/>
            <p:nvPr/>
          </p:nvSpPr>
          <p:spPr>
            <a:xfrm>
              <a:off x="1329927" y="3200400"/>
              <a:ext cx="1152525" cy="381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B379AA-A457-5B3E-1DE2-9D4B927BF6D9}"/>
                </a:ext>
              </a:extLst>
            </p:cNvPr>
            <p:cNvSpPr txBox="1"/>
            <p:nvPr/>
          </p:nvSpPr>
          <p:spPr>
            <a:xfrm>
              <a:off x="1577413" y="3212068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QUIT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D55F6B3-BF8B-1EB7-806A-7A0566777186}"/>
              </a:ext>
            </a:extLst>
          </p:cNvPr>
          <p:cNvGrpSpPr/>
          <p:nvPr/>
        </p:nvGrpSpPr>
        <p:grpSpPr>
          <a:xfrm>
            <a:off x="2645139" y="3796444"/>
            <a:ext cx="2762846" cy="381000"/>
            <a:chOff x="4552352" y="3200400"/>
            <a:chExt cx="2762846" cy="381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44A670-8F9A-6296-CBFD-479BE3BA8B76}"/>
                </a:ext>
              </a:extLst>
            </p:cNvPr>
            <p:cNvSpPr/>
            <p:nvPr/>
          </p:nvSpPr>
          <p:spPr>
            <a:xfrm>
              <a:off x="4552352" y="3200400"/>
              <a:ext cx="2762846" cy="381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algn="l" rotWithShape="0">
                <a:prstClr val="black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D8656A-ACD8-8115-611A-60394B2281E8}"/>
                </a:ext>
              </a:extLst>
            </p:cNvPr>
            <p:cNvSpPr txBox="1"/>
            <p:nvPr/>
          </p:nvSpPr>
          <p:spPr>
            <a:xfrm>
              <a:off x="4867275" y="3212068"/>
              <a:ext cx="1955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CLICK TO PROCEED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700FB82-9ADC-06B8-C923-BEC20DDED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3" t="76167" r="3333" b="2833"/>
          <a:stretch/>
        </p:blipFill>
        <p:spPr>
          <a:xfrm rot="16200000">
            <a:off x="144387" y="4964036"/>
            <a:ext cx="673251" cy="695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8EFCE6-9604-96EE-D922-EC7D72DD3CFD}"/>
              </a:ext>
            </a:extLst>
          </p:cNvPr>
          <p:cNvSpPr txBox="1"/>
          <p:nvPr/>
        </p:nvSpPr>
        <p:spPr>
          <a:xfrm>
            <a:off x="133350" y="2082637"/>
            <a:ext cx="326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ENTER NAME OF THE PLAYER-2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6C2D8-AFEC-FEAD-EFCA-9DCA71AB46FB}"/>
              </a:ext>
            </a:extLst>
          </p:cNvPr>
          <p:cNvSpPr/>
          <p:nvPr/>
        </p:nvSpPr>
        <p:spPr>
          <a:xfrm>
            <a:off x="213121" y="2533114"/>
            <a:ext cx="6474619" cy="552450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3FD429-B236-C0EC-03EE-D2B3F8794900}"/>
              </a:ext>
            </a:extLst>
          </p:cNvPr>
          <p:cNvSpPr/>
          <p:nvPr/>
        </p:nvSpPr>
        <p:spPr>
          <a:xfrm>
            <a:off x="180070" y="2471129"/>
            <a:ext cx="6595303" cy="710880"/>
          </a:xfrm>
          <a:prstGeom prst="rect">
            <a:avLst/>
          </a:prstGeom>
          <a:noFill/>
          <a:ln w="4762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86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28E32-3C4A-C5B6-16A2-5CD05A915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25000" cy="5715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770D21-B3E1-5095-B1E3-C8CD64A12F20}"/>
              </a:ext>
            </a:extLst>
          </p:cNvPr>
          <p:cNvSpPr/>
          <p:nvPr/>
        </p:nvSpPr>
        <p:spPr>
          <a:xfrm>
            <a:off x="1935331" y="5157926"/>
            <a:ext cx="4532143" cy="4438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50FC73-A3AC-FA76-D66D-495DCD5F217F}"/>
              </a:ext>
            </a:extLst>
          </p:cNvPr>
          <p:cNvSpPr/>
          <p:nvPr/>
        </p:nvSpPr>
        <p:spPr>
          <a:xfrm>
            <a:off x="1651247" y="4208016"/>
            <a:ext cx="994299" cy="6125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28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A6609A-D179-6FCE-1422-E7DA5A5306ED}"/>
              </a:ext>
            </a:extLst>
          </p:cNvPr>
          <p:cNvSpPr/>
          <p:nvPr/>
        </p:nvSpPr>
        <p:spPr>
          <a:xfrm>
            <a:off x="330508" y="760165"/>
            <a:ext cx="2798284" cy="56186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PLAYER VS COMPUTER</a:t>
            </a:r>
          </a:p>
        </p:txBody>
      </p:sp>
    </p:spTree>
    <p:extLst>
      <p:ext uri="{BB962C8B-B14F-4D97-AF65-F5344CB8AC3E}">
        <p14:creationId xmlns:p14="http://schemas.microsoft.com/office/powerpoint/2010/main" val="2135053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282654-4D36-1B5F-F362-210B0D38774C}"/>
              </a:ext>
            </a:extLst>
          </p:cNvPr>
          <p:cNvGrpSpPr/>
          <p:nvPr/>
        </p:nvGrpSpPr>
        <p:grpSpPr>
          <a:xfrm>
            <a:off x="212528" y="340834"/>
            <a:ext cx="674579" cy="981072"/>
            <a:chOff x="2185143" y="2170723"/>
            <a:chExt cx="1524001" cy="2296793"/>
          </a:xfrm>
        </p:grpSpPr>
        <p:pic>
          <p:nvPicPr>
            <p:cNvPr id="5" name="Picture 2" descr="Premium Vector | Cute horse cartoon isolated on white ...">
              <a:extLst>
                <a:ext uri="{FF2B5EF4-FFF2-40B4-BE49-F238E27FC236}">
                  <a16:creationId xmlns:a16="http://schemas.microsoft.com/office/drawing/2014/main" id="{0BE5AEA3-F05F-D0CA-D499-9C1E86588F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241" y="2170723"/>
              <a:ext cx="1497807" cy="1847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7DDCE7-CF55-E77A-CC08-2B72041B7B88}"/>
                </a:ext>
              </a:extLst>
            </p:cNvPr>
            <p:cNvSpPr txBox="1"/>
            <p:nvPr/>
          </p:nvSpPr>
          <p:spPr>
            <a:xfrm>
              <a:off x="2185143" y="3821185"/>
              <a:ext cx="1524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HORSE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0081E88-E10B-EC6A-B45D-B23E7E306248}"/>
              </a:ext>
            </a:extLst>
          </p:cNvPr>
          <p:cNvGrpSpPr/>
          <p:nvPr/>
        </p:nvGrpSpPr>
        <p:grpSpPr>
          <a:xfrm>
            <a:off x="1120791" y="260610"/>
            <a:ext cx="674578" cy="981072"/>
            <a:chOff x="1297282" y="2651737"/>
            <a:chExt cx="662985" cy="745289"/>
          </a:xfrm>
        </p:grpSpPr>
        <p:pic>
          <p:nvPicPr>
            <p:cNvPr id="8" name="Picture 4" descr="cute cat white pet cartoon character 4218321 Vector Art at ...">
              <a:extLst>
                <a:ext uri="{FF2B5EF4-FFF2-40B4-BE49-F238E27FC236}">
                  <a16:creationId xmlns:a16="http://schemas.microsoft.com/office/drawing/2014/main" id="{03016805-C7FD-5E30-A47E-D0DD80A62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282" y="2651737"/>
              <a:ext cx="662985" cy="603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FD47EE-D6EF-FA0A-1515-6045CF6BB4E6}"/>
                </a:ext>
              </a:extLst>
            </p:cNvPr>
            <p:cNvSpPr txBox="1"/>
            <p:nvPr/>
          </p:nvSpPr>
          <p:spPr>
            <a:xfrm>
              <a:off x="1308750" y="3114411"/>
              <a:ext cx="640048" cy="282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CAT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7916F2-C455-8A99-A149-EADF8CDA8746}"/>
              </a:ext>
            </a:extLst>
          </p:cNvPr>
          <p:cNvGrpSpPr/>
          <p:nvPr/>
        </p:nvGrpSpPr>
        <p:grpSpPr>
          <a:xfrm>
            <a:off x="7321788" y="3441877"/>
            <a:ext cx="649300" cy="863588"/>
            <a:chOff x="3116371" y="2514343"/>
            <a:chExt cx="1074661" cy="1037660"/>
          </a:xfrm>
        </p:grpSpPr>
        <p:pic>
          <p:nvPicPr>
            <p:cNvPr id="11" name="Picture 6" descr="Cute Puppy Dog Cartoon Vector Illustration 12658172 Vector ...">
              <a:extLst>
                <a:ext uri="{FF2B5EF4-FFF2-40B4-BE49-F238E27FC236}">
                  <a16:creationId xmlns:a16="http://schemas.microsoft.com/office/drawing/2014/main" id="{16CB3516-CFF3-0F52-157B-E0A438F21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371" y="2514343"/>
              <a:ext cx="783115" cy="783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805B19-286E-FF16-0172-B594A270C927}"/>
                </a:ext>
              </a:extLst>
            </p:cNvPr>
            <p:cNvSpPr txBox="1"/>
            <p:nvPr/>
          </p:nvSpPr>
          <p:spPr>
            <a:xfrm>
              <a:off x="3207892" y="3145207"/>
              <a:ext cx="983140" cy="406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DOG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5319E4-AD65-E648-D710-16F2BFF708ED}"/>
              </a:ext>
            </a:extLst>
          </p:cNvPr>
          <p:cNvGrpSpPr/>
          <p:nvPr/>
        </p:nvGrpSpPr>
        <p:grpSpPr>
          <a:xfrm>
            <a:off x="1389749" y="1580593"/>
            <a:ext cx="594004" cy="917361"/>
            <a:chOff x="3333413" y="2662355"/>
            <a:chExt cx="674579" cy="939976"/>
          </a:xfrm>
        </p:grpSpPr>
        <p:pic>
          <p:nvPicPr>
            <p:cNvPr id="14" name="Picture 10" descr="23+ Thousand Cartoon Baby Cow Royalty-Free Images, Stock ...">
              <a:extLst>
                <a:ext uri="{FF2B5EF4-FFF2-40B4-BE49-F238E27FC236}">
                  <a16:creationId xmlns:a16="http://schemas.microsoft.com/office/drawing/2014/main" id="{87023B04-3060-971F-279A-A5B37B0BB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111" y="2662355"/>
              <a:ext cx="625995" cy="729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D41FD8-CF11-7536-0693-3FE366CFFEF5}"/>
                </a:ext>
              </a:extLst>
            </p:cNvPr>
            <p:cNvSpPr txBox="1"/>
            <p:nvPr/>
          </p:nvSpPr>
          <p:spPr>
            <a:xfrm>
              <a:off x="3333413" y="3286967"/>
              <a:ext cx="674579" cy="315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COW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758889-431E-575D-B59C-8A3BF3539E70}"/>
              </a:ext>
            </a:extLst>
          </p:cNvPr>
          <p:cNvGrpSpPr/>
          <p:nvPr/>
        </p:nvGrpSpPr>
        <p:grpSpPr>
          <a:xfrm>
            <a:off x="3111467" y="340834"/>
            <a:ext cx="712489" cy="822048"/>
            <a:chOff x="4255570" y="2488478"/>
            <a:chExt cx="1468455" cy="1293640"/>
          </a:xfrm>
        </p:grpSpPr>
        <p:pic>
          <p:nvPicPr>
            <p:cNvPr id="17" name="Picture 12" descr="Lion Cartoon Images – Browse 200,269 Stock Photos, Vectors ...">
              <a:extLst>
                <a:ext uri="{FF2B5EF4-FFF2-40B4-BE49-F238E27FC236}">
                  <a16:creationId xmlns:a16="http://schemas.microsoft.com/office/drawing/2014/main" id="{11C2EE26-0A56-BC2E-4CBD-B51CDACDF7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5570" y="2488478"/>
              <a:ext cx="1340920" cy="1031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EA0F58-5988-6583-F81B-A03127248DFD}"/>
                </a:ext>
              </a:extLst>
            </p:cNvPr>
            <p:cNvSpPr txBox="1"/>
            <p:nvPr/>
          </p:nvSpPr>
          <p:spPr>
            <a:xfrm>
              <a:off x="4276225" y="3412786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96AF56-ADDD-24D3-5052-A65F83348BD3}"/>
              </a:ext>
            </a:extLst>
          </p:cNvPr>
          <p:cNvGrpSpPr/>
          <p:nvPr/>
        </p:nvGrpSpPr>
        <p:grpSpPr>
          <a:xfrm>
            <a:off x="6674617" y="2001728"/>
            <a:ext cx="702467" cy="977010"/>
            <a:chOff x="5055933" y="2679139"/>
            <a:chExt cx="1160863" cy="1326352"/>
          </a:xfrm>
        </p:grpSpPr>
        <p:pic>
          <p:nvPicPr>
            <p:cNvPr id="20" name="Picture 14" descr="Premium Vector | Tiger cartoon illustration isolated on ...">
              <a:extLst>
                <a:ext uri="{FF2B5EF4-FFF2-40B4-BE49-F238E27FC236}">
                  <a16:creationId xmlns:a16="http://schemas.microsoft.com/office/drawing/2014/main" id="{5899619A-6421-0A02-8F16-E22B13057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3345" y="2679139"/>
              <a:ext cx="1133451" cy="918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A748CE-69AB-73B1-4DAC-BF3AE7CA8C16}"/>
                </a:ext>
              </a:extLst>
            </p:cNvPr>
            <p:cNvSpPr txBox="1"/>
            <p:nvPr/>
          </p:nvSpPr>
          <p:spPr>
            <a:xfrm>
              <a:off x="5055933" y="3609673"/>
              <a:ext cx="1160863" cy="395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TIGER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E1F268-561A-E63F-00CF-94A44F9C47FF}"/>
              </a:ext>
            </a:extLst>
          </p:cNvPr>
          <p:cNvGrpSpPr/>
          <p:nvPr/>
        </p:nvGrpSpPr>
        <p:grpSpPr>
          <a:xfrm>
            <a:off x="5334907" y="538358"/>
            <a:ext cx="674578" cy="915863"/>
            <a:chOff x="1055278" y="3738841"/>
            <a:chExt cx="1029000" cy="1077059"/>
          </a:xfrm>
        </p:grpSpPr>
        <p:pic>
          <p:nvPicPr>
            <p:cNvPr id="23" name="Picture 16" descr="Cute little bear cartoon on white background 27507432 Vector ...">
              <a:extLst>
                <a:ext uri="{FF2B5EF4-FFF2-40B4-BE49-F238E27FC236}">
                  <a16:creationId xmlns:a16="http://schemas.microsoft.com/office/drawing/2014/main" id="{33EFD62E-0544-EBFA-34E6-29C9F7AE0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278" y="3738841"/>
              <a:ext cx="964673" cy="795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7908F2-885B-F45A-6560-6BEAC2E7EDD1}"/>
                </a:ext>
              </a:extLst>
            </p:cNvPr>
            <p:cNvSpPr txBox="1"/>
            <p:nvPr/>
          </p:nvSpPr>
          <p:spPr>
            <a:xfrm>
              <a:off x="1070135" y="4417759"/>
              <a:ext cx="1014143" cy="398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BEAR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175867-3102-C90A-BD5C-0BD3215BFD86}"/>
              </a:ext>
            </a:extLst>
          </p:cNvPr>
          <p:cNvGrpSpPr/>
          <p:nvPr/>
        </p:nvGrpSpPr>
        <p:grpSpPr>
          <a:xfrm>
            <a:off x="6708839" y="4482919"/>
            <a:ext cx="650609" cy="982732"/>
            <a:chOff x="3220799" y="3983515"/>
            <a:chExt cx="702466" cy="982732"/>
          </a:xfrm>
        </p:grpSpPr>
        <p:pic>
          <p:nvPicPr>
            <p:cNvPr id="26" name="Picture 18" descr="Premium Vector | Cute rabbit cartoon on white background">
              <a:extLst>
                <a:ext uri="{FF2B5EF4-FFF2-40B4-BE49-F238E27FC236}">
                  <a16:creationId xmlns:a16="http://schemas.microsoft.com/office/drawing/2014/main" id="{2C455535-07A2-7DAD-FD34-EEBC2C1AE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6421" y="3983515"/>
              <a:ext cx="522040" cy="704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FF03CC-4679-06DF-D3B8-31AB9A340F6F}"/>
                </a:ext>
              </a:extLst>
            </p:cNvPr>
            <p:cNvSpPr txBox="1"/>
            <p:nvPr/>
          </p:nvSpPr>
          <p:spPr>
            <a:xfrm>
              <a:off x="3220799" y="4627693"/>
              <a:ext cx="702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HARE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5E828A-E603-B603-8A2E-A8B485EFBFD1}"/>
              </a:ext>
            </a:extLst>
          </p:cNvPr>
          <p:cNvGrpSpPr/>
          <p:nvPr/>
        </p:nvGrpSpPr>
        <p:grpSpPr>
          <a:xfrm>
            <a:off x="8514958" y="2219115"/>
            <a:ext cx="781050" cy="850392"/>
            <a:chOff x="1628775" y="4061576"/>
            <a:chExt cx="942975" cy="806525"/>
          </a:xfrm>
        </p:grpSpPr>
        <p:pic>
          <p:nvPicPr>
            <p:cNvPr id="29" name="Picture 20" descr="Rhino Cartoon Images – Browse 36,316 Stock Photos, Vectors, and Video |  Adobe Stock">
              <a:extLst>
                <a:ext uri="{FF2B5EF4-FFF2-40B4-BE49-F238E27FC236}">
                  <a16:creationId xmlns:a16="http://schemas.microsoft.com/office/drawing/2014/main" id="{FC70B4A5-B86B-2183-7B02-FA87137374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3063" y="4061576"/>
              <a:ext cx="928687" cy="510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456291-8B40-A728-FC85-C890982CE2D5}"/>
                </a:ext>
              </a:extLst>
            </p:cNvPr>
            <p:cNvSpPr txBox="1"/>
            <p:nvPr/>
          </p:nvSpPr>
          <p:spPr>
            <a:xfrm>
              <a:off x="1628775" y="4529547"/>
              <a:ext cx="923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RHINO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00A9BDA-324E-906E-A674-0B76FBAC48DC}"/>
              </a:ext>
            </a:extLst>
          </p:cNvPr>
          <p:cNvGrpSpPr/>
          <p:nvPr/>
        </p:nvGrpSpPr>
        <p:grpSpPr>
          <a:xfrm>
            <a:off x="7201565" y="128070"/>
            <a:ext cx="895350" cy="870986"/>
            <a:chOff x="2390775" y="3758790"/>
            <a:chExt cx="1181257" cy="1108561"/>
          </a:xfrm>
        </p:grpSpPr>
        <p:pic>
          <p:nvPicPr>
            <p:cNvPr id="32" name="Picture 22" descr="Hippopotamus Cartoon Images – Browse 50,284 Stock Photos, Vectors, and  Video | Adobe Stock">
              <a:extLst>
                <a:ext uri="{FF2B5EF4-FFF2-40B4-BE49-F238E27FC236}">
                  <a16:creationId xmlns:a16="http://schemas.microsoft.com/office/drawing/2014/main" id="{5B21889B-DE79-C326-D18A-DE2F346B69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775" y="3758790"/>
              <a:ext cx="1124941" cy="813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E287A04-8F17-F47F-0863-7B503CC0ADC3}"/>
                </a:ext>
              </a:extLst>
            </p:cNvPr>
            <p:cNvSpPr txBox="1"/>
            <p:nvPr/>
          </p:nvSpPr>
          <p:spPr>
            <a:xfrm>
              <a:off x="2514600" y="4498019"/>
              <a:ext cx="1057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HIPPO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11F6809-9294-E1C5-4795-386389D403B6}"/>
              </a:ext>
            </a:extLst>
          </p:cNvPr>
          <p:cNvGrpSpPr/>
          <p:nvPr/>
        </p:nvGrpSpPr>
        <p:grpSpPr>
          <a:xfrm>
            <a:off x="619517" y="2665398"/>
            <a:ext cx="798401" cy="832818"/>
            <a:chOff x="1668573" y="3961044"/>
            <a:chExt cx="798401" cy="832818"/>
          </a:xfrm>
        </p:grpSpPr>
        <p:pic>
          <p:nvPicPr>
            <p:cNvPr id="35" name="Picture 24" descr="Premium Vector | Cute panda paws up over wall, panda face cartoon icon">
              <a:extLst>
                <a:ext uri="{FF2B5EF4-FFF2-40B4-BE49-F238E27FC236}">
                  <a16:creationId xmlns:a16="http://schemas.microsoft.com/office/drawing/2014/main" id="{385626B2-CC90-2993-F470-1141D023D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573" y="3961044"/>
              <a:ext cx="728624" cy="804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07EB859-8649-A4BE-70E4-3766D2D06F0C}"/>
                </a:ext>
              </a:extLst>
            </p:cNvPr>
            <p:cNvSpPr txBox="1"/>
            <p:nvPr/>
          </p:nvSpPr>
          <p:spPr>
            <a:xfrm>
              <a:off x="1668573" y="4455308"/>
              <a:ext cx="798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PANDA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67CB58-6047-A042-4408-3AC033E8AE72}"/>
              </a:ext>
            </a:extLst>
          </p:cNvPr>
          <p:cNvGrpSpPr/>
          <p:nvPr/>
        </p:nvGrpSpPr>
        <p:grpSpPr>
          <a:xfrm>
            <a:off x="2696732" y="2381298"/>
            <a:ext cx="581062" cy="818739"/>
            <a:chOff x="2426805" y="4144351"/>
            <a:chExt cx="775052" cy="950132"/>
          </a:xfrm>
        </p:grpSpPr>
        <p:pic>
          <p:nvPicPr>
            <p:cNvPr id="38" name="Picture 28" descr="Cute chicken hen cartoon on white background 21458228 Vector Art at Vecteezy">
              <a:extLst>
                <a:ext uri="{FF2B5EF4-FFF2-40B4-BE49-F238E27FC236}">
                  <a16:creationId xmlns:a16="http://schemas.microsoft.com/office/drawing/2014/main" id="{D1A2E122-1AD5-D583-08F8-DF62260B4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1904" y="4144351"/>
              <a:ext cx="605615" cy="674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EE1FAD-B3EE-980B-9D73-C590E6FB8E7B}"/>
                </a:ext>
              </a:extLst>
            </p:cNvPr>
            <p:cNvSpPr txBox="1"/>
            <p:nvPr/>
          </p:nvSpPr>
          <p:spPr>
            <a:xfrm>
              <a:off x="2426805" y="4701597"/>
              <a:ext cx="775052" cy="392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HEN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D2470FD-C470-5189-B57F-B3963C8FAC7E}"/>
              </a:ext>
            </a:extLst>
          </p:cNvPr>
          <p:cNvGrpSpPr/>
          <p:nvPr/>
        </p:nvGrpSpPr>
        <p:grpSpPr>
          <a:xfrm>
            <a:off x="2125835" y="3652677"/>
            <a:ext cx="684162" cy="699958"/>
            <a:chOff x="2554338" y="4030991"/>
            <a:chExt cx="742082" cy="868765"/>
          </a:xfrm>
        </p:grpSpPr>
        <p:pic>
          <p:nvPicPr>
            <p:cNvPr id="41" name="Picture 30" descr="Premium Vector | Duck cartoon colored clipart illustration">
              <a:extLst>
                <a:ext uri="{FF2B5EF4-FFF2-40B4-BE49-F238E27FC236}">
                  <a16:creationId xmlns:a16="http://schemas.microsoft.com/office/drawing/2014/main" id="{DC95D5E7-69CB-3088-4E0D-EDE4FDCDF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338" y="4030991"/>
              <a:ext cx="636180" cy="636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EBF449-138B-7E90-0D24-2FCE8A936CE9}"/>
                </a:ext>
              </a:extLst>
            </p:cNvPr>
            <p:cNvSpPr txBox="1"/>
            <p:nvPr/>
          </p:nvSpPr>
          <p:spPr>
            <a:xfrm>
              <a:off x="2574121" y="4561202"/>
              <a:ext cx="7222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DUCK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625C879-FC63-57AB-CC0B-4DA2F4A7934E}"/>
              </a:ext>
            </a:extLst>
          </p:cNvPr>
          <p:cNvGrpSpPr/>
          <p:nvPr/>
        </p:nvGrpSpPr>
        <p:grpSpPr>
          <a:xfrm>
            <a:off x="4178524" y="2144387"/>
            <a:ext cx="682305" cy="646281"/>
            <a:chOff x="3304869" y="3996635"/>
            <a:chExt cx="771831" cy="747491"/>
          </a:xfrm>
        </p:grpSpPr>
        <p:pic>
          <p:nvPicPr>
            <p:cNvPr id="44" name="Picture 32" descr="Cute fish cartoon. fish clipart vector illustration | Download on Freepik | Fish  cartoon images, Fish cartoon drawing, Cartoon fish">
              <a:extLst>
                <a:ext uri="{FF2B5EF4-FFF2-40B4-BE49-F238E27FC236}">
                  <a16:creationId xmlns:a16="http://schemas.microsoft.com/office/drawing/2014/main" id="{F94F5B9E-C197-BB91-E978-47F19A5C3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4869" y="3996635"/>
              <a:ext cx="742748" cy="512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362E669-0BF8-7B8D-3EFF-609856404A7F}"/>
                </a:ext>
              </a:extLst>
            </p:cNvPr>
            <p:cNvSpPr txBox="1"/>
            <p:nvPr/>
          </p:nvSpPr>
          <p:spPr>
            <a:xfrm>
              <a:off x="3304869" y="4405572"/>
              <a:ext cx="771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FISH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3FFB09-2581-327B-5F4C-2163FC11775D}"/>
              </a:ext>
            </a:extLst>
          </p:cNvPr>
          <p:cNvGrpSpPr/>
          <p:nvPr/>
        </p:nvGrpSpPr>
        <p:grpSpPr>
          <a:xfrm>
            <a:off x="4421347" y="3773086"/>
            <a:ext cx="682305" cy="709833"/>
            <a:chOff x="4211544" y="4126615"/>
            <a:chExt cx="682305" cy="709833"/>
          </a:xfrm>
        </p:grpSpPr>
        <p:pic>
          <p:nvPicPr>
            <p:cNvPr id="47" name="Picture 34" descr="Cartoon Frog Images - Free Download on Freepik">
              <a:extLst>
                <a:ext uri="{FF2B5EF4-FFF2-40B4-BE49-F238E27FC236}">
                  <a16:creationId xmlns:a16="http://schemas.microsoft.com/office/drawing/2014/main" id="{E2A9567E-D04D-345B-93DC-8FFD2E4EB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644" y="4126615"/>
              <a:ext cx="622125" cy="459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716E596-D6DB-5073-6E66-1DE08065FF26}"/>
                </a:ext>
              </a:extLst>
            </p:cNvPr>
            <p:cNvSpPr txBox="1"/>
            <p:nvPr/>
          </p:nvSpPr>
          <p:spPr>
            <a:xfrm>
              <a:off x="4211544" y="4497894"/>
              <a:ext cx="6823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FROG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0435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0B5BB1-21BC-D930-E2FC-A90A858AF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" t="475" r="26236" b="17286"/>
          <a:stretch/>
        </p:blipFill>
        <p:spPr>
          <a:xfrm>
            <a:off x="0" y="0"/>
            <a:ext cx="6951307" cy="440404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39BAFC1-4101-A2F3-475E-362BD0BF02AF}"/>
              </a:ext>
            </a:extLst>
          </p:cNvPr>
          <p:cNvSpPr/>
          <p:nvPr/>
        </p:nvSpPr>
        <p:spPr>
          <a:xfrm rot="10800000">
            <a:off x="5999577" y="3470988"/>
            <a:ext cx="2118049" cy="307910"/>
          </a:xfrm>
          <a:prstGeom prst="rightArrow">
            <a:avLst/>
          </a:prstGeom>
          <a:solidFill>
            <a:srgbClr val="FF25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01F10-2849-A5B9-F0E1-2E8049E989D8}"/>
              </a:ext>
            </a:extLst>
          </p:cNvPr>
          <p:cNvSpPr txBox="1"/>
          <p:nvPr/>
        </p:nvSpPr>
        <p:spPr>
          <a:xfrm>
            <a:off x="8117626" y="3394110"/>
            <a:ext cx="97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Timer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E2CDC83-D17F-F5C7-ED47-8D13E7773A67}"/>
              </a:ext>
            </a:extLst>
          </p:cNvPr>
          <p:cNvSpPr/>
          <p:nvPr/>
        </p:nvSpPr>
        <p:spPr>
          <a:xfrm rot="14831921">
            <a:off x="252606" y="4259773"/>
            <a:ext cx="765111" cy="30791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5A9FE-EBA9-3A56-570D-E6518FB125F6}"/>
              </a:ext>
            </a:extLst>
          </p:cNvPr>
          <p:cNvSpPr txBox="1"/>
          <p:nvPr/>
        </p:nvSpPr>
        <p:spPr>
          <a:xfrm>
            <a:off x="762580" y="4599616"/>
            <a:ext cx="97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Score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0E8A222-0ADF-263F-AC0C-B750B9D64217}"/>
              </a:ext>
            </a:extLst>
          </p:cNvPr>
          <p:cNvSpPr/>
          <p:nvPr/>
        </p:nvSpPr>
        <p:spPr>
          <a:xfrm rot="16200000">
            <a:off x="2960910" y="4324739"/>
            <a:ext cx="765111" cy="30791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06DBA1-F3B4-C5DD-426F-1C1C095C59D8}"/>
              </a:ext>
            </a:extLst>
          </p:cNvPr>
          <p:cNvSpPr txBox="1"/>
          <p:nvPr/>
        </p:nvSpPr>
        <p:spPr>
          <a:xfrm>
            <a:off x="2915810" y="4861249"/>
            <a:ext cx="1163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Click It to Shuffle the remaining cards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A7294C-B9FC-50F8-5083-70D01DF9035C}"/>
              </a:ext>
            </a:extLst>
          </p:cNvPr>
          <p:cNvSpPr/>
          <p:nvPr/>
        </p:nvSpPr>
        <p:spPr>
          <a:xfrm rot="16200000">
            <a:off x="2019299" y="4324738"/>
            <a:ext cx="765111" cy="30791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EB6483-D36C-C9E6-C8E4-E4A7A2F33860}"/>
              </a:ext>
            </a:extLst>
          </p:cNvPr>
          <p:cNvSpPr txBox="1"/>
          <p:nvPr/>
        </p:nvSpPr>
        <p:spPr>
          <a:xfrm>
            <a:off x="1916662" y="4861249"/>
            <a:ext cx="97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Arrow Indicates Turns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138C2EB-B239-C49A-ED03-AB27104FADA6}"/>
              </a:ext>
            </a:extLst>
          </p:cNvPr>
          <p:cNvSpPr/>
          <p:nvPr/>
        </p:nvSpPr>
        <p:spPr>
          <a:xfrm rot="9983495">
            <a:off x="3191813" y="1990773"/>
            <a:ext cx="4687728" cy="30791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48D9B6-1697-F7AD-CDA8-44CDF948AD32}"/>
              </a:ext>
            </a:extLst>
          </p:cNvPr>
          <p:cNvSpPr txBox="1"/>
          <p:nvPr/>
        </p:nvSpPr>
        <p:spPr>
          <a:xfrm>
            <a:off x="7775320" y="1217452"/>
            <a:ext cx="1508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Click on a flipped card to see the animal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AFC5C13-35DD-A64D-40E8-087FDFE3926B}"/>
              </a:ext>
            </a:extLst>
          </p:cNvPr>
          <p:cNvSpPr/>
          <p:nvPr/>
        </p:nvSpPr>
        <p:spPr>
          <a:xfrm rot="10174513">
            <a:off x="6826803" y="588309"/>
            <a:ext cx="765111" cy="30791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C49E8E-D0DF-854B-81AD-E7DA51A5BFA1}"/>
              </a:ext>
            </a:extLst>
          </p:cNvPr>
          <p:cNvSpPr txBox="1"/>
          <p:nvPr/>
        </p:nvSpPr>
        <p:spPr>
          <a:xfrm>
            <a:off x="7613457" y="238429"/>
            <a:ext cx="1508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Click on another card to match the previous one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53F4950-A17F-2D86-EA72-DC862F3702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3" t="76167" r="3333" b="2833"/>
          <a:stretch/>
        </p:blipFill>
        <p:spPr>
          <a:xfrm rot="16200000">
            <a:off x="144387" y="4964036"/>
            <a:ext cx="673251" cy="695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9EC609-000F-D541-17CC-67A7592BB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3" t="76167" r="3333" b="2833"/>
          <a:stretch/>
        </p:blipFill>
        <p:spPr>
          <a:xfrm rot="5400000">
            <a:off x="8707362" y="4964036"/>
            <a:ext cx="673251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11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3D7DAB0-58A9-5FE9-D12D-FD587E61DEC4}"/>
              </a:ext>
            </a:extLst>
          </p:cNvPr>
          <p:cNvGrpSpPr/>
          <p:nvPr/>
        </p:nvGrpSpPr>
        <p:grpSpPr>
          <a:xfrm>
            <a:off x="352575" y="293477"/>
            <a:ext cx="1020147" cy="1734250"/>
            <a:chOff x="688478" y="596285"/>
            <a:chExt cx="1020147" cy="17342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55E4C0-8874-67D4-8AD0-12D0D405B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478" y="596285"/>
              <a:ext cx="1020147" cy="1734250"/>
            </a:xfrm>
            <a:prstGeom prst="rect">
              <a:avLst/>
            </a:prstGeom>
          </p:spPr>
        </p:pic>
        <p:pic>
          <p:nvPicPr>
            <p:cNvPr id="10" name="Picture 4" descr="PC / Computer - Brain Exercise with Dr. Kawashima - Correct / Wrong Symbols  - The Spriters Resource">
              <a:extLst>
                <a:ext uri="{FF2B5EF4-FFF2-40B4-BE49-F238E27FC236}">
                  <a16:creationId xmlns:a16="http://schemas.microsoft.com/office/drawing/2014/main" id="{B5B04EE3-69AB-BB80-4522-BD7F22A1F9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3" t="15563" r="60327" b="4635"/>
            <a:stretch/>
          </p:blipFill>
          <p:spPr bwMode="auto">
            <a:xfrm>
              <a:off x="774870" y="908316"/>
              <a:ext cx="847365" cy="1232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DB21A6-89D2-C1BC-B916-DB028CEE29D8}"/>
              </a:ext>
            </a:extLst>
          </p:cNvPr>
          <p:cNvGrpSpPr/>
          <p:nvPr/>
        </p:nvGrpSpPr>
        <p:grpSpPr>
          <a:xfrm>
            <a:off x="1904566" y="293477"/>
            <a:ext cx="1020147" cy="1734250"/>
            <a:chOff x="688478" y="596285"/>
            <a:chExt cx="1020147" cy="17342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E21715-3D7A-D315-B161-C980F3047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478" y="596285"/>
              <a:ext cx="1020147" cy="1734250"/>
            </a:xfrm>
            <a:prstGeom prst="rect">
              <a:avLst/>
            </a:prstGeom>
          </p:spPr>
        </p:pic>
        <p:pic>
          <p:nvPicPr>
            <p:cNvPr id="14" name="Picture 4" descr="PC / Computer - Brain Exercise with Dr. Kawashima - Correct / Wrong Symbols  - The Spriters Resource">
              <a:extLst>
                <a:ext uri="{FF2B5EF4-FFF2-40B4-BE49-F238E27FC236}">
                  <a16:creationId xmlns:a16="http://schemas.microsoft.com/office/drawing/2014/main" id="{2500BDCA-E760-F32B-C248-62B83035B1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3" t="15563" r="60327" b="4635"/>
            <a:stretch/>
          </p:blipFill>
          <p:spPr bwMode="auto">
            <a:xfrm>
              <a:off x="774870" y="908316"/>
              <a:ext cx="847365" cy="1232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152CEA7F-0053-82A8-AFB2-F3D68C04267B}"/>
              </a:ext>
            </a:extLst>
          </p:cNvPr>
          <p:cNvSpPr/>
          <p:nvPr/>
        </p:nvSpPr>
        <p:spPr>
          <a:xfrm rot="10800000">
            <a:off x="3176638" y="124810"/>
            <a:ext cx="3489649" cy="2193753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DC878-E7F8-C14C-1733-29FF1A34C621}"/>
              </a:ext>
            </a:extLst>
          </p:cNvPr>
          <p:cNvSpPr txBox="1"/>
          <p:nvPr/>
        </p:nvSpPr>
        <p:spPr>
          <a:xfrm>
            <a:off x="3932417" y="760021"/>
            <a:ext cx="2220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cards match :: Player gets point and the cards disappear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BD273CB-C9D0-EC17-6436-FDC4152AE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60" y="3077109"/>
            <a:ext cx="1020147" cy="1734250"/>
          </a:xfrm>
          <a:prstGeom prst="rect">
            <a:avLst/>
          </a:prstGeom>
        </p:spPr>
      </p:pic>
      <p:pic>
        <p:nvPicPr>
          <p:cNvPr id="20" name="Picture 2" descr="PC / Computer - Brain Exercise with Dr. Kawashima - Correct / Wrong Symbols  - The Spriters Resource">
            <a:extLst>
              <a:ext uri="{FF2B5EF4-FFF2-40B4-BE49-F238E27FC236}">
                <a16:creationId xmlns:a16="http://schemas.microsoft.com/office/drawing/2014/main" id="{076B5AB2-7BBA-0FB7-7F90-5A4465FAC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65" t="6954" r="3725" b="6622"/>
          <a:stretch/>
        </p:blipFill>
        <p:spPr bwMode="auto">
          <a:xfrm>
            <a:off x="352575" y="3303891"/>
            <a:ext cx="841743" cy="122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D3F1FAE-8BD8-0EE8-60FC-F6FD2621E588}"/>
              </a:ext>
            </a:extLst>
          </p:cNvPr>
          <p:cNvGrpSpPr/>
          <p:nvPr/>
        </p:nvGrpSpPr>
        <p:grpSpPr>
          <a:xfrm>
            <a:off x="1904566" y="3077109"/>
            <a:ext cx="1112387" cy="1734250"/>
            <a:chOff x="2165822" y="3077109"/>
            <a:chExt cx="1112387" cy="17342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6B3A91-2F70-17C2-02BE-F5688C90B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5822" y="3077109"/>
              <a:ext cx="1112387" cy="1734250"/>
            </a:xfrm>
            <a:prstGeom prst="rect">
              <a:avLst/>
            </a:prstGeom>
          </p:spPr>
        </p:pic>
        <p:pic>
          <p:nvPicPr>
            <p:cNvPr id="23" name="Picture 2" descr="PC / Computer - Brain Exercise with Dr. Kawashima - Correct / Wrong Symbols  - The Spriters Resource">
              <a:extLst>
                <a:ext uri="{FF2B5EF4-FFF2-40B4-BE49-F238E27FC236}">
                  <a16:creationId xmlns:a16="http://schemas.microsoft.com/office/drawing/2014/main" id="{AB916C14-455D-35F2-7229-D14A4B9A8B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65" t="6954" r="3725" b="6622"/>
            <a:stretch/>
          </p:blipFill>
          <p:spPr bwMode="auto">
            <a:xfrm>
              <a:off x="2276922" y="3331978"/>
              <a:ext cx="841743" cy="1224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CF885FE-4EC4-40A3-895A-D654706FBF5B}"/>
              </a:ext>
            </a:extLst>
          </p:cNvPr>
          <p:cNvGrpSpPr/>
          <p:nvPr/>
        </p:nvGrpSpPr>
        <p:grpSpPr>
          <a:xfrm>
            <a:off x="3176638" y="2617606"/>
            <a:ext cx="3489649" cy="2193753"/>
            <a:chOff x="3554527" y="2639778"/>
            <a:chExt cx="3489649" cy="2193753"/>
          </a:xfrm>
        </p:grpSpPr>
        <p:sp>
          <p:nvSpPr>
            <p:cNvPr id="24" name="Arrow: Notched Right 23">
              <a:extLst>
                <a:ext uri="{FF2B5EF4-FFF2-40B4-BE49-F238E27FC236}">
                  <a16:creationId xmlns:a16="http://schemas.microsoft.com/office/drawing/2014/main" id="{4565E24C-C589-24E5-73D7-39C11B83367D}"/>
                </a:ext>
              </a:extLst>
            </p:cNvPr>
            <p:cNvSpPr/>
            <p:nvPr/>
          </p:nvSpPr>
          <p:spPr>
            <a:xfrm rot="10800000">
              <a:off x="3554527" y="2639778"/>
              <a:ext cx="3489649" cy="2193753"/>
            </a:xfrm>
            <a:prstGeom prst="notch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16D2A2-4998-D864-BAA8-51B59F72BC8A}"/>
                </a:ext>
              </a:extLst>
            </p:cNvPr>
            <p:cNvSpPr txBox="1"/>
            <p:nvPr/>
          </p:nvSpPr>
          <p:spPr>
            <a:xfrm>
              <a:off x="3932417" y="3274990"/>
              <a:ext cx="27338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 cards mismatch :: Player doesn’t gets point and the cards flipped again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C376979-FA02-762E-6483-0A462A0192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3" t="76167" r="3333" b="2833"/>
          <a:stretch/>
        </p:blipFill>
        <p:spPr>
          <a:xfrm rot="16200000">
            <a:off x="144387" y="4964036"/>
            <a:ext cx="673251" cy="6953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DDA0A7E-08F7-4821-39E6-BE3419C567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3" t="76167" r="3333" b="2833"/>
          <a:stretch/>
        </p:blipFill>
        <p:spPr>
          <a:xfrm rot="5400000">
            <a:off x="8707362" y="4964036"/>
            <a:ext cx="673251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00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BC24BA6-237A-25FC-964A-D6FD49BB2916}"/>
              </a:ext>
            </a:extLst>
          </p:cNvPr>
          <p:cNvGrpSpPr/>
          <p:nvPr/>
        </p:nvGrpSpPr>
        <p:grpSpPr>
          <a:xfrm>
            <a:off x="0" y="3861540"/>
            <a:ext cx="9525000" cy="1051472"/>
            <a:chOff x="0" y="3063328"/>
            <a:chExt cx="9525000" cy="1051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98456C-EA59-EC6A-AF29-22921AA57A06}"/>
                </a:ext>
              </a:extLst>
            </p:cNvPr>
            <p:cNvSpPr/>
            <p:nvPr/>
          </p:nvSpPr>
          <p:spPr>
            <a:xfrm>
              <a:off x="0" y="3548520"/>
              <a:ext cx="9525000" cy="56628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69388F-B796-A72B-6692-C13B41977498}"/>
                </a:ext>
              </a:extLst>
            </p:cNvPr>
            <p:cNvSpPr/>
            <p:nvPr/>
          </p:nvSpPr>
          <p:spPr>
            <a:xfrm>
              <a:off x="131016" y="3063328"/>
              <a:ext cx="7883979" cy="647552"/>
            </a:xfrm>
            <a:custGeom>
              <a:avLst/>
              <a:gdLst>
                <a:gd name="connsiteX0" fmla="*/ 0 w 6667500"/>
                <a:gd name="connsiteY0" fmla="*/ 54121 h 324720"/>
                <a:gd name="connsiteX1" fmla="*/ 54121 w 6667500"/>
                <a:gd name="connsiteY1" fmla="*/ 0 h 324720"/>
                <a:gd name="connsiteX2" fmla="*/ 6613379 w 6667500"/>
                <a:gd name="connsiteY2" fmla="*/ 0 h 324720"/>
                <a:gd name="connsiteX3" fmla="*/ 6667500 w 6667500"/>
                <a:gd name="connsiteY3" fmla="*/ 54121 h 324720"/>
                <a:gd name="connsiteX4" fmla="*/ 6667500 w 6667500"/>
                <a:gd name="connsiteY4" fmla="*/ 270599 h 324720"/>
                <a:gd name="connsiteX5" fmla="*/ 6613379 w 6667500"/>
                <a:gd name="connsiteY5" fmla="*/ 324720 h 324720"/>
                <a:gd name="connsiteX6" fmla="*/ 54121 w 6667500"/>
                <a:gd name="connsiteY6" fmla="*/ 324720 h 324720"/>
                <a:gd name="connsiteX7" fmla="*/ 0 w 6667500"/>
                <a:gd name="connsiteY7" fmla="*/ 270599 h 324720"/>
                <a:gd name="connsiteX8" fmla="*/ 0 w 6667500"/>
                <a:gd name="connsiteY8" fmla="*/ 54121 h 3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00" h="324720">
                  <a:moveTo>
                    <a:pt x="0" y="54121"/>
                  </a:moveTo>
                  <a:cubicBezTo>
                    <a:pt x="0" y="24231"/>
                    <a:pt x="24231" y="0"/>
                    <a:pt x="54121" y="0"/>
                  </a:cubicBezTo>
                  <a:lnTo>
                    <a:pt x="6613379" y="0"/>
                  </a:lnTo>
                  <a:cubicBezTo>
                    <a:pt x="6643269" y="0"/>
                    <a:pt x="6667500" y="24231"/>
                    <a:pt x="6667500" y="54121"/>
                  </a:cubicBezTo>
                  <a:lnTo>
                    <a:pt x="6667500" y="270599"/>
                  </a:lnTo>
                  <a:cubicBezTo>
                    <a:pt x="6667500" y="300489"/>
                    <a:pt x="6643269" y="324720"/>
                    <a:pt x="6613379" y="324720"/>
                  </a:cubicBezTo>
                  <a:lnTo>
                    <a:pt x="54121" y="324720"/>
                  </a:lnTo>
                  <a:cubicBezTo>
                    <a:pt x="24231" y="324720"/>
                    <a:pt x="0" y="300489"/>
                    <a:pt x="0" y="270599"/>
                  </a:cubicBezTo>
                  <a:lnTo>
                    <a:pt x="0" y="5412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7868" tIns="15852" rIns="267868" bIns="15852" numCol="1" spcCol="1270" anchor="ctr" anchorCtr="0">
              <a:noAutofit/>
            </a:bodyPr>
            <a:lstStyle/>
            <a:p>
              <a:pPr marL="0" lvl="0" indent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4. If a draw is occurred then the victor will be decided on how quickly  one has made one’s moves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0990E5-4FAB-FCF9-4BE0-0B560FAEF032}"/>
              </a:ext>
            </a:extLst>
          </p:cNvPr>
          <p:cNvGrpSpPr/>
          <p:nvPr/>
        </p:nvGrpSpPr>
        <p:grpSpPr>
          <a:xfrm>
            <a:off x="0" y="2699570"/>
            <a:ext cx="9525000" cy="1051472"/>
            <a:chOff x="0" y="3063328"/>
            <a:chExt cx="9525000" cy="105147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2CF60D8-EF8D-8636-BB58-A1484A128C90}"/>
                </a:ext>
              </a:extLst>
            </p:cNvPr>
            <p:cNvSpPr/>
            <p:nvPr/>
          </p:nvSpPr>
          <p:spPr>
            <a:xfrm>
              <a:off x="0" y="3548520"/>
              <a:ext cx="9525000" cy="56628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0B533D4-E0F3-1F1F-18CA-C654E7A70A6A}"/>
                </a:ext>
              </a:extLst>
            </p:cNvPr>
            <p:cNvSpPr/>
            <p:nvPr/>
          </p:nvSpPr>
          <p:spPr>
            <a:xfrm>
              <a:off x="131016" y="3063328"/>
              <a:ext cx="7883979" cy="647552"/>
            </a:xfrm>
            <a:custGeom>
              <a:avLst/>
              <a:gdLst>
                <a:gd name="connsiteX0" fmla="*/ 0 w 6667500"/>
                <a:gd name="connsiteY0" fmla="*/ 54121 h 324720"/>
                <a:gd name="connsiteX1" fmla="*/ 54121 w 6667500"/>
                <a:gd name="connsiteY1" fmla="*/ 0 h 324720"/>
                <a:gd name="connsiteX2" fmla="*/ 6613379 w 6667500"/>
                <a:gd name="connsiteY2" fmla="*/ 0 h 324720"/>
                <a:gd name="connsiteX3" fmla="*/ 6667500 w 6667500"/>
                <a:gd name="connsiteY3" fmla="*/ 54121 h 324720"/>
                <a:gd name="connsiteX4" fmla="*/ 6667500 w 6667500"/>
                <a:gd name="connsiteY4" fmla="*/ 270599 h 324720"/>
                <a:gd name="connsiteX5" fmla="*/ 6613379 w 6667500"/>
                <a:gd name="connsiteY5" fmla="*/ 324720 h 324720"/>
                <a:gd name="connsiteX6" fmla="*/ 54121 w 6667500"/>
                <a:gd name="connsiteY6" fmla="*/ 324720 h 324720"/>
                <a:gd name="connsiteX7" fmla="*/ 0 w 6667500"/>
                <a:gd name="connsiteY7" fmla="*/ 270599 h 324720"/>
                <a:gd name="connsiteX8" fmla="*/ 0 w 6667500"/>
                <a:gd name="connsiteY8" fmla="*/ 54121 h 3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00" h="324720">
                  <a:moveTo>
                    <a:pt x="0" y="54121"/>
                  </a:moveTo>
                  <a:cubicBezTo>
                    <a:pt x="0" y="24231"/>
                    <a:pt x="24231" y="0"/>
                    <a:pt x="54121" y="0"/>
                  </a:cubicBezTo>
                  <a:lnTo>
                    <a:pt x="6613379" y="0"/>
                  </a:lnTo>
                  <a:cubicBezTo>
                    <a:pt x="6643269" y="0"/>
                    <a:pt x="6667500" y="24231"/>
                    <a:pt x="6667500" y="54121"/>
                  </a:cubicBezTo>
                  <a:lnTo>
                    <a:pt x="6667500" y="270599"/>
                  </a:lnTo>
                  <a:cubicBezTo>
                    <a:pt x="6667500" y="300489"/>
                    <a:pt x="6643269" y="324720"/>
                    <a:pt x="6613379" y="324720"/>
                  </a:cubicBezTo>
                  <a:lnTo>
                    <a:pt x="54121" y="324720"/>
                  </a:lnTo>
                  <a:cubicBezTo>
                    <a:pt x="24231" y="324720"/>
                    <a:pt x="0" y="300489"/>
                    <a:pt x="0" y="270599"/>
                  </a:cubicBezTo>
                  <a:lnTo>
                    <a:pt x="0" y="5412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7868" tIns="15852" rIns="267868" bIns="15852" numCol="1" spcCol="1270" anchor="ctr" anchorCtr="0">
              <a:noAutofit/>
            </a:bodyPr>
            <a:lstStyle/>
            <a:p>
              <a:pPr marL="0" lvl="0" indent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3. When a  matched pair is chosen, the scoring rate gets increased by  10 points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A1A890D-552A-6C39-01EF-BD1A7A066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3" t="76167" r="3333" b="2833"/>
          <a:stretch/>
        </p:blipFill>
        <p:spPr>
          <a:xfrm rot="16200000">
            <a:off x="144387" y="4964036"/>
            <a:ext cx="673251" cy="69532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0C2B09C-6646-195E-7583-77A292C218E0}"/>
              </a:ext>
            </a:extLst>
          </p:cNvPr>
          <p:cNvGrpSpPr/>
          <p:nvPr/>
        </p:nvGrpSpPr>
        <p:grpSpPr>
          <a:xfrm>
            <a:off x="0" y="1497056"/>
            <a:ext cx="9525000" cy="1051472"/>
            <a:chOff x="0" y="3063328"/>
            <a:chExt cx="9525000" cy="105147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FECFAC-F0FD-C744-D1D4-C0FD642B0684}"/>
                </a:ext>
              </a:extLst>
            </p:cNvPr>
            <p:cNvSpPr/>
            <p:nvPr/>
          </p:nvSpPr>
          <p:spPr>
            <a:xfrm>
              <a:off x="0" y="3548520"/>
              <a:ext cx="9525000" cy="56628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B914E6-CB56-DBF3-2F0B-E5A2945A7845}"/>
                </a:ext>
              </a:extLst>
            </p:cNvPr>
            <p:cNvSpPr/>
            <p:nvPr/>
          </p:nvSpPr>
          <p:spPr>
            <a:xfrm>
              <a:off x="131016" y="3063328"/>
              <a:ext cx="7883979" cy="647552"/>
            </a:xfrm>
            <a:custGeom>
              <a:avLst/>
              <a:gdLst>
                <a:gd name="connsiteX0" fmla="*/ 0 w 6667500"/>
                <a:gd name="connsiteY0" fmla="*/ 54121 h 324720"/>
                <a:gd name="connsiteX1" fmla="*/ 54121 w 6667500"/>
                <a:gd name="connsiteY1" fmla="*/ 0 h 324720"/>
                <a:gd name="connsiteX2" fmla="*/ 6613379 w 6667500"/>
                <a:gd name="connsiteY2" fmla="*/ 0 h 324720"/>
                <a:gd name="connsiteX3" fmla="*/ 6667500 w 6667500"/>
                <a:gd name="connsiteY3" fmla="*/ 54121 h 324720"/>
                <a:gd name="connsiteX4" fmla="*/ 6667500 w 6667500"/>
                <a:gd name="connsiteY4" fmla="*/ 270599 h 324720"/>
                <a:gd name="connsiteX5" fmla="*/ 6613379 w 6667500"/>
                <a:gd name="connsiteY5" fmla="*/ 324720 h 324720"/>
                <a:gd name="connsiteX6" fmla="*/ 54121 w 6667500"/>
                <a:gd name="connsiteY6" fmla="*/ 324720 h 324720"/>
                <a:gd name="connsiteX7" fmla="*/ 0 w 6667500"/>
                <a:gd name="connsiteY7" fmla="*/ 270599 h 324720"/>
                <a:gd name="connsiteX8" fmla="*/ 0 w 6667500"/>
                <a:gd name="connsiteY8" fmla="*/ 54121 h 3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00" h="324720">
                  <a:moveTo>
                    <a:pt x="0" y="54121"/>
                  </a:moveTo>
                  <a:cubicBezTo>
                    <a:pt x="0" y="24231"/>
                    <a:pt x="24231" y="0"/>
                    <a:pt x="54121" y="0"/>
                  </a:cubicBezTo>
                  <a:lnTo>
                    <a:pt x="6613379" y="0"/>
                  </a:lnTo>
                  <a:cubicBezTo>
                    <a:pt x="6643269" y="0"/>
                    <a:pt x="6667500" y="24231"/>
                    <a:pt x="6667500" y="54121"/>
                  </a:cubicBezTo>
                  <a:lnTo>
                    <a:pt x="6667500" y="270599"/>
                  </a:lnTo>
                  <a:cubicBezTo>
                    <a:pt x="6667500" y="300489"/>
                    <a:pt x="6643269" y="324720"/>
                    <a:pt x="6613379" y="324720"/>
                  </a:cubicBezTo>
                  <a:lnTo>
                    <a:pt x="54121" y="324720"/>
                  </a:lnTo>
                  <a:cubicBezTo>
                    <a:pt x="24231" y="324720"/>
                    <a:pt x="0" y="300489"/>
                    <a:pt x="0" y="270599"/>
                  </a:cubicBezTo>
                  <a:lnTo>
                    <a:pt x="0" y="5412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7868" tIns="15852" rIns="267868" bIns="15852" numCol="1" spcCol="1270" anchor="ctr" anchorCtr="0">
              <a:noAutofit/>
            </a:bodyPr>
            <a:lstStyle/>
            <a:p>
              <a:pPr marL="0" lvl="0" indent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2. When a wrong pair is chosen, the scoring rate gets decreased by  10 points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CDDED4-81E8-C53F-CB5B-84D0A2F7B66B}"/>
              </a:ext>
            </a:extLst>
          </p:cNvPr>
          <p:cNvGrpSpPr/>
          <p:nvPr/>
        </p:nvGrpSpPr>
        <p:grpSpPr>
          <a:xfrm>
            <a:off x="0" y="407293"/>
            <a:ext cx="9525000" cy="1051472"/>
            <a:chOff x="0" y="3063328"/>
            <a:chExt cx="9525000" cy="105147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4B0A29-A277-4E3A-4976-B45FFB0198F8}"/>
                </a:ext>
              </a:extLst>
            </p:cNvPr>
            <p:cNvSpPr/>
            <p:nvPr/>
          </p:nvSpPr>
          <p:spPr>
            <a:xfrm>
              <a:off x="0" y="3548520"/>
              <a:ext cx="9525000" cy="56628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6A6AABD-E3EE-AD49-0ECF-75F05694E6F8}"/>
                </a:ext>
              </a:extLst>
            </p:cNvPr>
            <p:cNvSpPr/>
            <p:nvPr/>
          </p:nvSpPr>
          <p:spPr>
            <a:xfrm>
              <a:off x="131016" y="3063328"/>
              <a:ext cx="7883979" cy="647552"/>
            </a:xfrm>
            <a:custGeom>
              <a:avLst/>
              <a:gdLst>
                <a:gd name="connsiteX0" fmla="*/ 0 w 6667500"/>
                <a:gd name="connsiteY0" fmla="*/ 54121 h 324720"/>
                <a:gd name="connsiteX1" fmla="*/ 54121 w 6667500"/>
                <a:gd name="connsiteY1" fmla="*/ 0 h 324720"/>
                <a:gd name="connsiteX2" fmla="*/ 6613379 w 6667500"/>
                <a:gd name="connsiteY2" fmla="*/ 0 h 324720"/>
                <a:gd name="connsiteX3" fmla="*/ 6667500 w 6667500"/>
                <a:gd name="connsiteY3" fmla="*/ 54121 h 324720"/>
                <a:gd name="connsiteX4" fmla="*/ 6667500 w 6667500"/>
                <a:gd name="connsiteY4" fmla="*/ 270599 h 324720"/>
                <a:gd name="connsiteX5" fmla="*/ 6613379 w 6667500"/>
                <a:gd name="connsiteY5" fmla="*/ 324720 h 324720"/>
                <a:gd name="connsiteX6" fmla="*/ 54121 w 6667500"/>
                <a:gd name="connsiteY6" fmla="*/ 324720 h 324720"/>
                <a:gd name="connsiteX7" fmla="*/ 0 w 6667500"/>
                <a:gd name="connsiteY7" fmla="*/ 270599 h 324720"/>
                <a:gd name="connsiteX8" fmla="*/ 0 w 6667500"/>
                <a:gd name="connsiteY8" fmla="*/ 54121 h 3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00" h="324720">
                  <a:moveTo>
                    <a:pt x="0" y="54121"/>
                  </a:moveTo>
                  <a:cubicBezTo>
                    <a:pt x="0" y="24231"/>
                    <a:pt x="24231" y="0"/>
                    <a:pt x="54121" y="0"/>
                  </a:cubicBezTo>
                  <a:lnTo>
                    <a:pt x="6613379" y="0"/>
                  </a:lnTo>
                  <a:cubicBezTo>
                    <a:pt x="6643269" y="0"/>
                    <a:pt x="6667500" y="24231"/>
                    <a:pt x="6667500" y="54121"/>
                  </a:cubicBezTo>
                  <a:lnTo>
                    <a:pt x="6667500" y="270599"/>
                  </a:lnTo>
                  <a:cubicBezTo>
                    <a:pt x="6667500" y="300489"/>
                    <a:pt x="6643269" y="324720"/>
                    <a:pt x="6613379" y="324720"/>
                  </a:cubicBezTo>
                  <a:lnTo>
                    <a:pt x="54121" y="324720"/>
                  </a:lnTo>
                  <a:cubicBezTo>
                    <a:pt x="24231" y="324720"/>
                    <a:pt x="0" y="300489"/>
                    <a:pt x="0" y="270599"/>
                  </a:cubicBezTo>
                  <a:lnTo>
                    <a:pt x="0" y="5412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7868" tIns="15852" rIns="267868" bIns="15852" numCol="1" spcCol="1270" anchor="ctr" anchorCtr="0">
              <a:noAutofit/>
            </a:bodyPr>
            <a:lstStyle/>
            <a:p>
              <a:pPr marL="0" lvl="0" indent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1. Player will get 100 points when a pair is matched.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07C298E-0D50-994F-B3CE-11E4F00A0AB4}"/>
              </a:ext>
            </a:extLst>
          </p:cNvPr>
          <p:cNvSpPr txBox="1"/>
          <p:nvPr/>
        </p:nvSpPr>
        <p:spPr>
          <a:xfrm>
            <a:off x="3489652" y="5121646"/>
            <a:ext cx="2099386" cy="369332"/>
          </a:xfrm>
          <a:prstGeom prst="rect">
            <a:avLst/>
          </a:prstGeom>
          <a:solidFill>
            <a:srgbClr val="00B0F0">
              <a:alpha val="48000"/>
            </a:srgb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b="1" dirty="0"/>
              <a:t>Scoring          System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BEDEAC5-F5F0-1D54-1B63-F3C210DEC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3" t="76167" r="3333" b="2833"/>
          <a:stretch/>
        </p:blipFill>
        <p:spPr>
          <a:xfrm rot="5400000">
            <a:off x="8707362" y="4964036"/>
            <a:ext cx="673251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64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C / Computer - Brain Exercise with Dr. Kawashima - Correct / Wrong Symbols  - The Spriters Resource">
            <a:extLst>
              <a:ext uri="{FF2B5EF4-FFF2-40B4-BE49-F238E27FC236}">
                <a16:creationId xmlns:a16="http://schemas.microsoft.com/office/drawing/2014/main" id="{9F8B2F97-E3D7-D91D-A91C-4FC5C697F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65" t="6954" r="3725" b="6622"/>
          <a:stretch/>
        </p:blipFill>
        <p:spPr bwMode="auto">
          <a:xfrm>
            <a:off x="2951473" y="1616724"/>
            <a:ext cx="674580" cy="98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C / Computer - Brain Exercise with Dr. Kawashima - Correct / Wrong Symbols  - The Spriters Resource">
            <a:extLst>
              <a:ext uri="{FF2B5EF4-FFF2-40B4-BE49-F238E27FC236}">
                <a16:creationId xmlns:a16="http://schemas.microsoft.com/office/drawing/2014/main" id="{522B4670-7639-710A-CFD6-4138C3535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" t="15563" r="60327" b="4635"/>
          <a:stretch/>
        </p:blipFill>
        <p:spPr bwMode="auto">
          <a:xfrm>
            <a:off x="3383457" y="1495426"/>
            <a:ext cx="674581" cy="98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490CD5-BE01-7DEF-5111-E675C744F62F}"/>
              </a:ext>
            </a:extLst>
          </p:cNvPr>
          <p:cNvSpPr/>
          <p:nvPr/>
        </p:nvSpPr>
        <p:spPr>
          <a:xfrm>
            <a:off x="2732183" y="4847422"/>
            <a:ext cx="3789802" cy="5838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SHUFFLE</a:t>
            </a:r>
          </a:p>
        </p:txBody>
      </p:sp>
    </p:spTree>
    <p:extLst>
      <p:ext uri="{BB962C8B-B14F-4D97-AF65-F5344CB8AC3E}">
        <p14:creationId xmlns:p14="http://schemas.microsoft.com/office/powerpoint/2010/main" val="4089899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13,263 Playing Card Back Images, Stock Photos, 3D objects ...">
            <a:extLst>
              <a:ext uri="{FF2B5EF4-FFF2-40B4-BE49-F238E27FC236}">
                <a16:creationId xmlns:a16="http://schemas.microsoft.com/office/drawing/2014/main" id="{7E167BBD-12D5-02B1-BF26-0811ED3EF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20000" r="67692" b="27857"/>
          <a:stretch/>
        </p:blipFill>
        <p:spPr bwMode="auto">
          <a:xfrm>
            <a:off x="1628775" y="200025"/>
            <a:ext cx="10096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3,263 Playing Card Back Images, Stock Photos, 3D objects ...">
            <a:extLst>
              <a:ext uri="{FF2B5EF4-FFF2-40B4-BE49-F238E27FC236}">
                <a16:creationId xmlns:a16="http://schemas.microsoft.com/office/drawing/2014/main" id="{5ACBFD32-F91B-5926-BA01-BD7344E31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2" t="19643" r="5385" b="28571"/>
          <a:stretch/>
        </p:blipFill>
        <p:spPr bwMode="auto">
          <a:xfrm>
            <a:off x="3007867" y="189525"/>
            <a:ext cx="10001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3,263 Playing Card Back Images, Stock Photos, 3D objects ...">
            <a:extLst>
              <a:ext uri="{FF2B5EF4-FFF2-40B4-BE49-F238E27FC236}">
                <a16:creationId xmlns:a16="http://schemas.microsoft.com/office/drawing/2014/main" id="{302A0D09-C450-3217-D044-4A1BB1722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8" t="19894" r="36719" b="28219"/>
          <a:stretch/>
        </p:blipFill>
        <p:spPr bwMode="auto">
          <a:xfrm>
            <a:off x="197295" y="257175"/>
            <a:ext cx="123145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13,263 Playing Card Back Images, Stock Photos, 3D objects ...">
            <a:extLst>
              <a:ext uri="{FF2B5EF4-FFF2-40B4-BE49-F238E27FC236}">
                <a16:creationId xmlns:a16="http://schemas.microsoft.com/office/drawing/2014/main" id="{19292AB1-319A-4170-2205-8715AB7FF9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8" t="19894" r="36719" b="28219"/>
          <a:stretch/>
        </p:blipFill>
        <p:spPr bwMode="auto">
          <a:xfrm>
            <a:off x="7394797" y="918187"/>
            <a:ext cx="1231455" cy="1733550"/>
          </a:xfrm>
          <a:prstGeom prst="rect">
            <a:avLst/>
          </a:prstGeom>
          <a:noFill/>
          <a:scene3d>
            <a:camera prst="orthographicFront">
              <a:rot lat="0" lon="1949995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31FC804-5E8E-7216-CE0D-0B97AA9DDF98}"/>
              </a:ext>
            </a:extLst>
          </p:cNvPr>
          <p:cNvGrpSpPr/>
          <p:nvPr/>
        </p:nvGrpSpPr>
        <p:grpSpPr>
          <a:xfrm>
            <a:off x="591527" y="2628601"/>
            <a:ext cx="674579" cy="981072"/>
            <a:chOff x="2185143" y="2170723"/>
            <a:chExt cx="1524001" cy="2296793"/>
          </a:xfrm>
        </p:grpSpPr>
        <p:pic>
          <p:nvPicPr>
            <p:cNvPr id="1026" name="Picture 2" descr="Premium Vector | Cute horse cartoon isolated on white ...">
              <a:extLst>
                <a:ext uri="{FF2B5EF4-FFF2-40B4-BE49-F238E27FC236}">
                  <a16:creationId xmlns:a16="http://schemas.microsoft.com/office/drawing/2014/main" id="{CC5BD04F-3CCF-8F93-6A38-63ED5CB0B3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241" y="2170723"/>
              <a:ext cx="1497807" cy="1847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128805-C2AC-8808-4788-53A92C35000A}"/>
                </a:ext>
              </a:extLst>
            </p:cNvPr>
            <p:cNvSpPr txBox="1"/>
            <p:nvPr/>
          </p:nvSpPr>
          <p:spPr>
            <a:xfrm>
              <a:off x="2185143" y="3821185"/>
              <a:ext cx="1524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HORSE</a:t>
              </a:r>
            </a:p>
          </p:txBody>
        </p:sp>
      </p:grpSp>
      <p:pic>
        <p:nvPicPr>
          <p:cNvPr id="8" name="Picture 7" descr="13,263 Playing Card Back Images, Stock Photos, 3D objects ...">
            <a:extLst>
              <a:ext uri="{FF2B5EF4-FFF2-40B4-BE49-F238E27FC236}">
                <a16:creationId xmlns:a16="http://schemas.microsoft.com/office/drawing/2014/main" id="{4E9B2CEA-C8B1-FDF3-8534-2B04CE49D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8" t="19894" r="36719" b="28219"/>
          <a:stretch/>
        </p:blipFill>
        <p:spPr bwMode="auto">
          <a:xfrm>
            <a:off x="6216796" y="633414"/>
            <a:ext cx="674579" cy="98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CAF78-4F74-C959-2CA4-12CA1C4ECBAF}"/>
              </a:ext>
            </a:extLst>
          </p:cNvPr>
          <p:cNvGrpSpPr/>
          <p:nvPr/>
        </p:nvGrpSpPr>
        <p:grpSpPr>
          <a:xfrm>
            <a:off x="1387314" y="2606687"/>
            <a:ext cx="674578" cy="981072"/>
            <a:chOff x="1297282" y="2651737"/>
            <a:chExt cx="662985" cy="745289"/>
          </a:xfrm>
        </p:grpSpPr>
        <p:pic>
          <p:nvPicPr>
            <p:cNvPr id="9" name="Picture 4" descr="cute cat white pet cartoon character 4218321 Vector Art at ...">
              <a:extLst>
                <a:ext uri="{FF2B5EF4-FFF2-40B4-BE49-F238E27FC236}">
                  <a16:creationId xmlns:a16="http://schemas.microsoft.com/office/drawing/2014/main" id="{50CC62BD-38B8-6DF4-85E7-3ED2BA05E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282" y="2651737"/>
              <a:ext cx="662985" cy="603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7EB018-2407-2FF7-AACA-2068399E7BDE}"/>
                </a:ext>
              </a:extLst>
            </p:cNvPr>
            <p:cNvSpPr txBox="1"/>
            <p:nvPr/>
          </p:nvSpPr>
          <p:spPr>
            <a:xfrm>
              <a:off x="1308750" y="3114411"/>
              <a:ext cx="640048" cy="282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CAT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5A2F6E-8A51-8F82-31AD-2C23BB0ED230}"/>
              </a:ext>
            </a:extLst>
          </p:cNvPr>
          <p:cNvGrpSpPr/>
          <p:nvPr/>
        </p:nvGrpSpPr>
        <p:grpSpPr>
          <a:xfrm>
            <a:off x="2154378" y="2572423"/>
            <a:ext cx="649300" cy="863588"/>
            <a:chOff x="3116371" y="2514343"/>
            <a:chExt cx="1074661" cy="1037660"/>
          </a:xfrm>
        </p:grpSpPr>
        <p:pic>
          <p:nvPicPr>
            <p:cNvPr id="13" name="Picture 6" descr="Cute Puppy Dog Cartoon Vector Illustration 12658172 Vector ...">
              <a:extLst>
                <a:ext uri="{FF2B5EF4-FFF2-40B4-BE49-F238E27FC236}">
                  <a16:creationId xmlns:a16="http://schemas.microsoft.com/office/drawing/2014/main" id="{AA6B46D1-7CFE-8116-56AB-10708396B0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371" y="2514343"/>
              <a:ext cx="783115" cy="783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93BE5A-5BD7-5D89-77F4-98E69A35A249}"/>
                </a:ext>
              </a:extLst>
            </p:cNvPr>
            <p:cNvSpPr txBox="1"/>
            <p:nvPr/>
          </p:nvSpPr>
          <p:spPr>
            <a:xfrm>
              <a:off x="3207892" y="3145207"/>
              <a:ext cx="983140" cy="406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DOG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49687F-4CEC-B4B9-A1C8-69EE9EC5A856}"/>
              </a:ext>
            </a:extLst>
          </p:cNvPr>
          <p:cNvGrpSpPr/>
          <p:nvPr/>
        </p:nvGrpSpPr>
        <p:grpSpPr>
          <a:xfrm>
            <a:off x="3007867" y="2623162"/>
            <a:ext cx="594004" cy="917361"/>
            <a:chOff x="3333413" y="2662355"/>
            <a:chExt cx="674579" cy="939976"/>
          </a:xfrm>
        </p:grpSpPr>
        <p:pic>
          <p:nvPicPr>
            <p:cNvPr id="1034" name="Picture 10" descr="23+ Thousand Cartoon Baby Cow Royalty-Free Images, Stock ...">
              <a:extLst>
                <a:ext uri="{FF2B5EF4-FFF2-40B4-BE49-F238E27FC236}">
                  <a16:creationId xmlns:a16="http://schemas.microsoft.com/office/drawing/2014/main" id="{FD4B7267-CD1B-6096-3045-584ADE588E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111" y="2662355"/>
              <a:ext cx="625995" cy="729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31843F-5B9F-6E4F-D60B-101BE950ACCA}"/>
                </a:ext>
              </a:extLst>
            </p:cNvPr>
            <p:cNvSpPr txBox="1"/>
            <p:nvPr/>
          </p:nvSpPr>
          <p:spPr>
            <a:xfrm>
              <a:off x="3333413" y="3286967"/>
              <a:ext cx="674579" cy="315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COW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284D0D-3409-ECA8-2628-DE9DABFEA91D}"/>
              </a:ext>
            </a:extLst>
          </p:cNvPr>
          <p:cNvGrpSpPr/>
          <p:nvPr/>
        </p:nvGrpSpPr>
        <p:grpSpPr>
          <a:xfrm>
            <a:off x="3818460" y="2718475"/>
            <a:ext cx="712489" cy="822048"/>
            <a:chOff x="4255570" y="2488478"/>
            <a:chExt cx="1468455" cy="1293640"/>
          </a:xfrm>
        </p:grpSpPr>
        <p:pic>
          <p:nvPicPr>
            <p:cNvPr id="1036" name="Picture 12" descr="Lion Cartoon Images – Browse 200,269 Stock Photos, Vectors ...">
              <a:extLst>
                <a:ext uri="{FF2B5EF4-FFF2-40B4-BE49-F238E27FC236}">
                  <a16:creationId xmlns:a16="http://schemas.microsoft.com/office/drawing/2014/main" id="{C6E0B8F6-DC14-2506-341B-6A0E9FBCF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5570" y="2488478"/>
              <a:ext cx="1340920" cy="1031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35F713-42FC-B76B-879C-979D5CD289AE}"/>
                </a:ext>
              </a:extLst>
            </p:cNvPr>
            <p:cNvSpPr txBox="1"/>
            <p:nvPr/>
          </p:nvSpPr>
          <p:spPr>
            <a:xfrm>
              <a:off x="4276225" y="3412786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3A46D2-8F82-DD7C-35AB-C9DA1B5952B0}"/>
              </a:ext>
            </a:extLst>
          </p:cNvPr>
          <p:cNvGrpSpPr/>
          <p:nvPr/>
        </p:nvGrpSpPr>
        <p:grpSpPr>
          <a:xfrm>
            <a:off x="4644122" y="2623162"/>
            <a:ext cx="702467" cy="977010"/>
            <a:chOff x="5055933" y="2679139"/>
            <a:chExt cx="1160863" cy="1326352"/>
          </a:xfrm>
        </p:grpSpPr>
        <p:pic>
          <p:nvPicPr>
            <p:cNvPr id="1038" name="Picture 14" descr="Premium Vector | Tiger cartoon illustration isolated on ...">
              <a:extLst>
                <a:ext uri="{FF2B5EF4-FFF2-40B4-BE49-F238E27FC236}">
                  <a16:creationId xmlns:a16="http://schemas.microsoft.com/office/drawing/2014/main" id="{3E69D33F-776A-58F8-00E6-D2896CB368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3345" y="2679139"/>
              <a:ext cx="1133451" cy="918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DCC0B6-017B-1B89-4522-24B64A570181}"/>
                </a:ext>
              </a:extLst>
            </p:cNvPr>
            <p:cNvSpPr txBox="1"/>
            <p:nvPr/>
          </p:nvSpPr>
          <p:spPr>
            <a:xfrm>
              <a:off x="5055933" y="3609673"/>
              <a:ext cx="1160863" cy="395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TIGER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EE4B35-9E37-C661-720E-0CCA58FDF478}"/>
              </a:ext>
            </a:extLst>
          </p:cNvPr>
          <p:cNvGrpSpPr/>
          <p:nvPr/>
        </p:nvGrpSpPr>
        <p:grpSpPr>
          <a:xfrm>
            <a:off x="5596856" y="2684309"/>
            <a:ext cx="674578" cy="915863"/>
            <a:chOff x="1055278" y="3738841"/>
            <a:chExt cx="1029000" cy="1077059"/>
          </a:xfrm>
        </p:grpSpPr>
        <p:pic>
          <p:nvPicPr>
            <p:cNvPr id="1040" name="Picture 16" descr="Cute little bear cartoon on white background 27507432 Vector ...">
              <a:extLst>
                <a:ext uri="{FF2B5EF4-FFF2-40B4-BE49-F238E27FC236}">
                  <a16:creationId xmlns:a16="http://schemas.microsoft.com/office/drawing/2014/main" id="{1173F035-F183-6091-C1D7-236DEA66A3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278" y="3738841"/>
              <a:ext cx="964673" cy="795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1B9C737-9BCC-3AC3-40EA-4ED72C00E544}"/>
                </a:ext>
              </a:extLst>
            </p:cNvPr>
            <p:cNvSpPr txBox="1"/>
            <p:nvPr/>
          </p:nvSpPr>
          <p:spPr>
            <a:xfrm>
              <a:off x="1070135" y="4417759"/>
              <a:ext cx="1014143" cy="398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BEAR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F0625A-67A9-17CE-89FA-9F772520372E}"/>
              </a:ext>
            </a:extLst>
          </p:cNvPr>
          <p:cNvGrpSpPr/>
          <p:nvPr/>
        </p:nvGrpSpPr>
        <p:grpSpPr>
          <a:xfrm>
            <a:off x="6600922" y="2691818"/>
            <a:ext cx="650609" cy="982732"/>
            <a:chOff x="3220799" y="3983515"/>
            <a:chExt cx="702466" cy="982732"/>
          </a:xfrm>
        </p:grpSpPr>
        <p:pic>
          <p:nvPicPr>
            <p:cNvPr id="1042" name="Picture 18" descr="Premium Vector | Cute rabbit cartoon on white background">
              <a:extLst>
                <a:ext uri="{FF2B5EF4-FFF2-40B4-BE49-F238E27FC236}">
                  <a16:creationId xmlns:a16="http://schemas.microsoft.com/office/drawing/2014/main" id="{114B29E1-97FE-01F0-E1F1-A654E7DFC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6421" y="3983515"/>
              <a:ext cx="522040" cy="704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135275-4B02-5FEC-BD97-B755601B0161}"/>
                </a:ext>
              </a:extLst>
            </p:cNvPr>
            <p:cNvSpPr txBox="1"/>
            <p:nvPr/>
          </p:nvSpPr>
          <p:spPr>
            <a:xfrm>
              <a:off x="3220799" y="4627693"/>
              <a:ext cx="702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HARE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B538F5-7541-00C6-70A4-A69708273C70}"/>
              </a:ext>
            </a:extLst>
          </p:cNvPr>
          <p:cNvGrpSpPr/>
          <p:nvPr/>
        </p:nvGrpSpPr>
        <p:grpSpPr>
          <a:xfrm>
            <a:off x="7535913" y="2908398"/>
            <a:ext cx="781050" cy="850392"/>
            <a:chOff x="1628775" y="4061576"/>
            <a:chExt cx="942975" cy="806525"/>
          </a:xfrm>
        </p:grpSpPr>
        <p:pic>
          <p:nvPicPr>
            <p:cNvPr id="1044" name="Picture 20" descr="Rhino Cartoon Images – Browse 36,316 Stock Photos, Vectors, and Video |  Adobe Stock">
              <a:extLst>
                <a:ext uri="{FF2B5EF4-FFF2-40B4-BE49-F238E27FC236}">
                  <a16:creationId xmlns:a16="http://schemas.microsoft.com/office/drawing/2014/main" id="{7E626011-6911-407D-F092-CF4FB99E5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3063" y="4061576"/>
              <a:ext cx="928687" cy="510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6BDE8F-3712-38C4-35F1-08BC651101B1}"/>
                </a:ext>
              </a:extLst>
            </p:cNvPr>
            <p:cNvSpPr txBox="1"/>
            <p:nvPr/>
          </p:nvSpPr>
          <p:spPr>
            <a:xfrm>
              <a:off x="1628775" y="4529547"/>
              <a:ext cx="923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RHINO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5016AC-9A54-E5D9-6E51-2E7DBEF30411}"/>
              </a:ext>
            </a:extLst>
          </p:cNvPr>
          <p:cNvGrpSpPr/>
          <p:nvPr/>
        </p:nvGrpSpPr>
        <p:grpSpPr>
          <a:xfrm>
            <a:off x="8459173" y="2828490"/>
            <a:ext cx="895350" cy="870986"/>
            <a:chOff x="2390775" y="3758790"/>
            <a:chExt cx="1181257" cy="1108561"/>
          </a:xfrm>
        </p:grpSpPr>
        <p:pic>
          <p:nvPicPr>
            <p:cNvPr id="1046" name="Picture 22" descr="Hippopotamus Cartoon Images – Browse 50,284 Stock Photos, Vectors, and  Video | Adobe Stock">
              <a:extLst>
                <a:ext uri="{FF2B5EF4-FFF2-40B4-BE49-F238E27FC236}">
                  <a16:creationId xmlns:a16="http://schemas.microsoft.com/office/drawing/2014/main" id="{F65C3240-97A2-C6DB-1084-CF957AAF7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775" y="3758790"/>
              <a:ext cx="1124941" cy="813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B0200D-ED86-13FA-EAD0-88778A0130E9}"/>
                </a:ext>
              </a:extLst>
            </p:cNvPr>
            <p:cNvSpPr txBox="1"/>
            <p:nvPr/>
          </p:nvSpPr>
          <p:spPr>
            <a:xfrm>
              <a:off x="2514600" y="4498019"/>
              <a:ext cx="1057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HIPPO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3A1D0EF9-59AA-6E47-08C8-65B893FB833C}"/>
              </a:ext>
            </a:extLst>
          </p:cNvPr>
          <p:cNvGrpSpPr/>
          <p:nvPr/>
        </p:nvGrpSpPr>
        <p:grpSpPr>
          <a:xfrm>
            <a:off x="588913" y="3927959"/>
            <a:ext cx="798401" cy="832818"/>
            <a:chOff x="1668573" y="3961044"/>
            <a:chExt cx="798401" cy="832818"/>
          </a:xfrm>
        </p:grpSpPr>
        <p:pic>
          <p:nvPicPr>
            <p:cNvPr id="1048" name="Picture 24" descr="Premium Vector | Cute panda paws up over wall, panda face cartoon icon">
              <a:extLst>
                <a:ext uri="{FF2B5EF4-FFF2-40B4-BE49-F238E27FC236}">
                  <a16:creationId xmlns:a16="http://schemas.microsoft.com/office/drawing/2014/main" id="{7640F71D-A8B5-F1B2-6B73-C7E0B8831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573" y="3961044"/>
              <a:ext cx="728624" cy="804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2E82A7D-CBAB-F3E8-52C7-1B5E891AA370}"/>
                </a:ext>
              </a:extLst>
            </p:cNvPr>
            <p:cNvSpPr txBox="1"/>
            <p:nvPr/>
          </p:nvSpPr>
          <p:spPr>
            <a:xfrm>
              <a:off x="1668573" y="4455308"/>
              <a:ext cx="798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PANDA</a:t>
              </a: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0D107155-36F1-8075-69A1-9F48B89CEEE0}"/>
              </a:ext>
            </a:extLst>
          </p:cNvPr>
          <p:cNvGrpSpPr/>
          <p:nvPr/>
        </p:nvGrpSpPr>
        <p:grpSpPr>
          <a:xfrm>
            <a:off x="1552538" y="4017709"/>
            <a:ext cx="581062" cy="818739"/>
            <a:chOff x="2426805" y="4144351"/>
            <a:chExt cx="775052" cy="950132"/>
          </a:xfrm>
        </p:grpSpPr>
        <p:pic>
          <p:nvPicPr>
            <p:cNvPr id="1052" name="Picture 28" descr="Cute chicken hen cartoon on white background 21458228 Vector Art at Vecteezy">
              <a:extLst>
                <a:ext uri="{FF2B5EF4-FFF2-40B4-BE49-F238E27FC236}">
                  <a16:creationId xmlns:a16="http://schemas.microsoft.com/office/drawing/2014/main" id="{61D694A2-5A83-9F68-7E89-D8CD9BDD4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1904" y="4144351"/>
              <a:ext cx="605615" cy="674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D286FB07-AF5F-08EC-79D9-F37B48E6127C}"/>
                </a:ext>
              </a:extLst>
            </p:cNvPr>
            <p:cNvSpPr txBox="1"/>
            <p:nvPr/>
          </p:nvSpPr>
          <p:spPr>
            <a:xfrm>
              <a:off x="2426805" y="4701597"/>
              <a:ext cx="775052" cy="392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HEN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F33DB358-CDAF-97BA-F83E-402F158A1271}"/>
              </a:ext>
            </a:extLst>
          </p:cNvPr>
          <p:cNvGrpSpPr/>
          <p:nvPr/>
        </p:nvGrpSpPr>
        <p:grpSpPr>
          <a:xfrm>
            <a:off x="2315357" y="4010101"/>
            <a:ext cx="684162" cy="699958"/>
            <a:chOff x="2554338" y="4030991"/>
            <a:chExt cx="742082" cy="868765"/>
          </a:xfrm>
        </p:grpSpPr>
        <p:pic>
          <p:nvPicPr>
            <p:cNvPr id="1054" name="Picture 30" descr="Premium Vector | Duck cartoon colored clipart illustration">
              <a:extLst>
                <a:ext uri="{FF2B5EF4-FFF2-40B4-BE49-F238E27FC236}">
                  <a16:creationId xmlns:a16="http://schemas.microsoft.com/office/drawing/2014/main" id="{2709B4BE-A17B-54BF-C311-293C97617F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338" y="4030991"/>
              <a:ext cx="636180" cy="636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8B684645-BB8A-4CC0-C880-5C966BEA6160}"/>
                </a:ext>
              </a:extLst>
            </p:cNvPr>
            <p:cNvSpPr txBox="1"/>
            <p:nvPr/>
          </p:nvSpPr>
          <p:spPr>
            <a:xfrm>
              <a:off x="2574121" y="4561202"/>
              <a:ext cx="7222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DUCK</a:t>
              </a:r>
            </a:p>
          </p:txBody>
        </p: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A8C1FDE5-AB54-0DF9-6EEC-0FC029834DC7}"/>
              </a:ext>
            </a:extLst>
          </p:cNvPr>
          <p:cNvGrpSpPr/>
          <p:nvPr/>
        </p:nvGrpSpPr>
        <p:grpSpPr>
          <a:xfrm>
            <a:off x="3101879" y="4057806"/>
            <a:ext cx="682305" cy="646281"/>
            <a:chOff x="3304869" y="3996635"/>
            <a:chExt cx="771831" cy="747491"/>
          </a:xfrm>
        </p:grpSpPr>
        <p:pic>
          <p:nvPicPr>
            <p:cNvPr id="1056" name="Picture 32" descr="Cute fish cartoon. fish clipart vector illustration | Download on Freepik | Fish  cartoon images, Fish cartoon drawing, Cartoon fish">
              <a:extLst>
                <a:ext uri="{FF2B5EF4-FFF2-40B4-BE49-F238E27FC236}">
                  <a16:creationId xmlns:a16="http://schemas.microsoft.com/office/drawing/2014/main" id="{D719A689-E5F3-0C24-1D28-56F5B92A3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4869" y="3996635"/>
              <a:ext cx="742748" cy="512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49ADF792-BC44-EAAA-AF52-6062A1E3F34E}"/>
                </a:ext>
              </a:extLst>
            </p:cNvPr>
            <p:cNvSpPr txBox="1"/>
            <p:nvPr/>
          </p:nvSpPr>
          <p:spPr>
            <a:xfrm>
              <a:off x="3304869" y="4405572"/>
              <a:ext cx="771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FISH</a:t>
              </a:r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7C7C4854-42D5-2F0F-C7DB-529F86776DCB}"/>
              </a:ext>
            </a:extLst>
          </p:cNvPr>
          <p:cNvGrpSpPr/>
          <p:nvPr/>
        </p:nvGrpSpPr>
        <p:grpSpPr>
          <a:xfrm>
            <a:off x="4211544" y="4126615"/>
            <a:ext cx="682305" cy="709833"/>
            <a:chOff x="4211544" y="4126615"/>
            <a:chExt cx="682305" cy="709833"/>
          </a:xfrm>
        </p:grpSpPr>
        <p:pic>
          <p:nvPicPr>
            <p:cNvPr id="1058" name="Picture 34" descr="Cartoon Frog Images - Free Download on Freepik">
              <a:extLst>
                <a:ext uri="{FF2B5EF4-FFF2-40B4-BE49-F238E27FC236}">
                  <a16:creationId xmlns:a16="http://schemas.microsoft.com/office/drawing/2014/main" id="{21AA4EE7-8364-5113-E8B5-3B69AA911A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644" y="4126615"/>
              <a:ext cx="622125" cy="459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3B38C950-5F00-17C2-564B-61B196A7A30F}"/>
                </a:ext>
              </a:extLst>
            </p:cNvPr>
            <p:cNvSpPr txBox="1"/>
            <p:nvPr/>
          </p:nvSpPr>
          <p:spPr>
            <a:xfrm>
              <a:off x="4211544" y="4497894"/>
              <a:ext cx="6823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FROG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4164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85B29C-B263-3420-3CB5-6BD2A36701A1}"/>
              </a:ext>
            </a:extLst>
          </p:cNvPr>
          <p:cNvCxnSpPr/>
          <p:nvPr/>
        </p:nvCxnSpPr>
        <p:spPr>
          <a:xfrm>
            <a:off x="0" y="342900"/>
            <a:ext cx="952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ADC1FD-2ECA-37DD-81E1-1CC03CD9B959}"/>
              </a:ext>
            </a:extLst>
          </p:cNvPr>
          <p:cNvCxnSpPr>
            <a:cxnSpLocks/>
          </p:cNvCxnSpPr>
          <p:nvPr/>
        </p:nvCxnSpPr>
        <p:spPr>
          <a:xfrm>
            <a:off x="-588" y="4924425"/>
            <a:ext cx="95255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EAE6D14-E5F3-0F7A-FE5F-D6358FF3CC07}"/>
              </a:ext>
            </a:extLst>
          </p:cNvPr>
          <p:cNvGrpSpPr/>
          <p:nvPr/>
        </p:nvGrpSpPr>
        <p:grpSpPr>
          <a:xfrm>
            <a:off x="142079" y="423864"/>
            <a:ext cx="9242013" cy="994772"/>
            <a:chOff x="142079" y="823914"/>
            <a:chExt cx="9242013" cy="994772"/>
          </a:xfrm>
        </p:grpSpPr>
        <p:pic>
          <p:nvPicPr>
            <p:cNvPr id="10" name="Picture 9" descr="13,263 Playing Card Back Images, Stock Photos, 3D objects ...">
              <a:extLst>
                <a:ext uri="{FF2B5EF4-FFF2-40B4-BE49-F238E27FC236}">
                  <a16:creationId xmlns:a16="http://schemas.microsoft.com/office/drawing/2014/main" id="{4544A13F-DA8D-891C-C371-AF70627F2B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142079" y="833436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13,263 Playing Card Back Images, Stock Photos, 3D objects ...">
              <a:extLst>
                <a:ext uri="{FF2B5EF4-FFF2-40B4-BE49-F238E27FC236}">
                  <a16:creationId xmlns:a16="http://schemas.microsoft.com/office/drawing/2014/main" id="{2068F3C5-0F9C-52CD-91D7-253D76E2AC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4425210" y="828675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13,263 Playing Card Back Images, Stock Photos, 3D objects ...">
              <a:extLst>
                <a:ext uri="{FF2B5EF4-FFF2-40B4-BE49-F238E27FC236}">
                  <a16:creationId xmlns:a16="http://schemas.microsoft.com/office/drawing/2014/main" id="{A8837D30-AB03-45D6-162E-4007526124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1211983" y="837614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13,263 Playing Card Back Images, Stock Photos, 3D objects ...">
              <a:extLst>
                <a:ext uri="{FF2B5EF4-FFF2-40B4-BE49-F238E27FC236}">
                  <a16:creationId xmlns:a16="http://schemas.microsoft.com/office/drawing/2014/main" id="{47F938B9-1351-E80C-C428-443ABEFCB7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8709513" y="833436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13,263 Playing Card Back Images, Stock Photos, 3D objects ...">
              <a:extLst>
                <a:ext uri="{FF2B5EF4-FFF2-40B4-BE49-F238E27FC236}">
                  <a16:creationId xmlns:a16="http://schemas.microsoft.com/office/drawing/2014/main" id="{9113EEFD-FE49-8F0E-0C41-E448A04FB5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6567362" y="828675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13,263 Playing Card Back Images, Stock Photos, 3D objects ...">
              <a:extLst>
                <a:ext uri="{FF2B5EF4-FFF2-40B4-BE49-F238E27FC236}">
                  <a16:creationId xmlns:a16="http://schemas.microsoft.com/office/drawing/2014/main" id="{BADDF65E-674D-A901-896B-4E2617E8E3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2283059" y="828675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13,263 Playing Card Back Images, Stock Photos, 3D objects ...">
              <a:extLst>
                <a:ext uri="{FF2B5EF4-FFF2-40B4-BE49-F238E27FC236}">
                  <a16:creationId xmlns:a16="http://schemas.microsoft.com/office/drawing/2014/main" id="{634D4E86-7A5D-BE1E-E0FF-2055435E71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3354134" y="828675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13,263 Playing Card Back Images, Stock Photos, 3D objects ...">
              <a:extLst>
                <a:ext uri="{FF2B5EF4-FFF2-40B4-BE49-F238E27FC236}">
                  <a16:creationId xmlns:a16="http://schemas.microsoft.com/office/drawing/2014/main" id="{25A64BFC-E85B-1EC5-451B-1BF65A1733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5496285" y="823914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 descr="13,263 Playing Card Back Images, Stock Photos, 3D objects ...">
              <a:extLst>
                <a:ext uri="{FF2B5EF4-FFF2-40B4-BE49-F238E27FC236}">
                  <a16:creationId xmlns:a16="http://schemas.microsoft.com/office/drawing/2014/main" id="{B4A0F8A6-31D8-C433-C828-81B31B05BA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7637265" y="831059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0018E04-60B3-F808-11CA-395C240CC2EE}"/>
              </a:ext>
            </a:extLst>
          </p:cNvPr>
          <p:cNvGrpSpPr/>
          <p:nvPr/>
        </p:nvGrpSpPr>
        <p:grpSpPr>
          <a:xfrm>
            <a:off x="141492" y="3891553"/>
            <a:ext cx="9242013" cy="994772"/>
            <a:chOff x="142079" y="823914"/>
            <a:chExt cx="9242013" cy="994772"/>
          </a:xfrm>
        </p:grpSpPr>
        <p:pic>
          <p:nvPicPr>
            <p:cNvPr id="36" name="Picture 35" descr="13,263 Playing Card Back Images, Stock Photos, 3D objects ...">
              <a:extLst>
                <a:ext uri="{FF2B5EF4-FFF2-40B4-BE49-F238E27FC236}">
                  <a16:creationId xmlns:a16="http://schemas.microsoft.com/office/drawing/2014/main" id="{DE7E21C4-0649-2CF6-B293-EFA7BDC72A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142079" y="833436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 descr="13,263 Playing Card Back Images, Stock Photos, 3D objects ...">
              <a:extLst>
                <a:ext uri="{FF2B5EF4-FFF2-40B4-BE49-F238E27FC236}">
                  <a16:creationId xmlns:a16="http://schemas.microsoft.com/office/drawing/2014/main" id="{59635771-4567-E536-3E4F-D982C807F5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4425210" y="828675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7" descr="13,263 Playing Card Back Images, Stock Photos, 3D objects ...">
              <a:extLst>
                <a:ext uri="{FF2B5EF4-FFF2-40B4-BE49-F238E27FC236}">
                  <a16:creationId xmlns:a16="http://schemas.microsoft.com/office/drawing/2014/main" id="{D81F3478-8292-E629-5919-C80DF09044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1211983" y="837614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 descr="13,263 Playing Card Back Images, Stock Photos, 3D objects ...">
              <a:extLst>
                <a:ext uri="{FF2B5EF4-FFF2-40B4-BE49-F238E27FC236}">
                  <a16:creationId xmlns:a16="http://schemas.microsoft.com/office/drawing/2014/main" id="{FCEE285B-C7E0-A616-59E6-A35504B688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8709513" y="833436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13,263 Playing Card Back Images, Stock Photos, 3D objects ...">
              <a:extLst>
                <a:ext uri="{FF2B5EF4-FFF2-40B4-BE49-F238E27FC236}">
                  <a16:creationId xmlns:a16="http://schemas.microsoft.com/office/drawing/2014/main" id="{D869691D-6E32-CD0C-B06C-548FB84BC7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6567362" y="828675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 descr="13,263 Playing Card Back Images, Stock Photos, 3D objects ...">
              <a:extLst>
                <a:ext uri="{FF2B5EF4-FFF2-40B4-BE49-F238E27FC236}">
                  <a16:creationId xmlns:a16="http://schemas.microsoft.com/office/drawing/2014/main" id="{50BFE49F-F682-2BD0-DB99-09FD35C492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2283059" y="828675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 descr="13,263 Playing Card Back Images, Stock Photos, 3D objects ...">
              <a:extLst>
                <a:ext uri="{FF2B5EF4-FFF2-40B4-BE49-F238E27FC236}">
                  <a16:creationId xmlns:a16="http://schemas.microsoft.com/office/drawing/2014/main" id="{0FCDEBFC-D3BF-E448-73CF-76DA0CA25C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3354134" y="828675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13,263 Playing Card Back Images, Stock Photos, 3D objects ...">
              <a:extLst>
                <a:ext uri="{FF2B5EF4-FFF2-40B4-BE49-F238E27FC236}">
                  <a16:creationId xmlns:a16="http://schemas.microsoft.com/office/drawing/2014/main" id="{0E79258C-C0EC-E03F-16F3-8C8EA98C0C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5496285" y="823914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13,263 Playing Card Back Images, Stock Photos, 3D objects ...">
              <a:extLst>
                <a:ext uri="{FF2B5EF4-FFF2-40B4-BE49-F238E27FC236}">
                  <a16:creationId xmlns:a16="http://schemas.microsoft.com/office/drawing/2014/main" id="{5CE7EAA0-F555-665C-13F5-FF4BF5B6E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7637265" y="831059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406AE3C-72F4-6D34-9750-E83CC9A7B80D}"/>
              </a:ext>
            </a:extLst>
          </p:cNvPr>
          <p:cNvGrpSpPr/>
          <p:nvPr/>
        </p:nvGrpSpPr>
        <p:grpSpPr>
          <a:xfrm>
            <a:off x="141492" y="2150858"/>
            <a:ext cx="9242013" cy="994772"/>
            <a:chOff x="142079" y="823914"/>
            <a:chExt cx="9242013" cy="994772"/>
          </a:xfrm>
        </p:grpSpPr>
        <p:pic>
          <p:nvPicPr>
            <p:cNvPr id="46" name="Picture 45" descr="13,263 Playing Card Back Images, Stock Photos, 3D objects ...">
              <a:extLst>
                <a:ext uri="{FF2B5EF4-FFF2-40B4-BE49-F238E27FC236}">
                  <a16:creationId xmlns:a16="http://schemas.microsoft.com/office/drawing/2014/main" id="{709F6378-66DC-9B4B-16E3-990C1EED5D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142079" y="833436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 descr="13,263 Playing Card Back Images, Stock Photos, 3D objects ...">
              <a:extLst>
                <a:ext uri="{FF2B5EF4-FFF2-40B4-BE49-F238E27FC236}">
                  <a16:creationId xmlns:a16="http://schemas.microsoft.com/office/drawing/2014/main" id="{2FC25FDC-5EC0-D5B9-5C03-A3B3BFDEE8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4425210" y="828675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7" descr="13,263 Playing Card Back Images, Stock Photos, 3D objects ...">
              <a:extLst>
                <a:ext uri="{FF2B5EF4-FFF2-40B4-BE49-F238E27FC236}">
                  <a16:creationId xmlns:a16="http://schemas.microsoft.com/office/drawing/2014/main" id="{65D09275-EF66-9D0F-E6AA-058C2AAF74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1211983" y="837614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8" descr="13,263 Playing Card Back Images, Stock Photos, 3D objects ...">
              <a:extLst>
                <a:ext uri="{FF2B5EF4-FFF2-40B4-BE49-F238E27FC236}">
                  <a16:creationId xmlns:a16="http://schemas.microsoft.com/office/drawing/2014/main" id="{078093D0-157B-3F1D-2E41-371CB1C445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8709513" y="833436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9" descr="13,263 Playing Card Back Images, Stock Photos, 3D objects ...">
              <a:extLst>
                <a:ext uri="{FF2B5EF4-FFF2-40B4-BE49-F238E27FC236}">
                  <a16:creationId xmlns:a16="http://schemas.microsoft.com/office/drawing/2014/main" id="{67A24293-ADD7-E2B9-D362-C86DA91BFC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6567362" y="828675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0" descr="13,263 Playing Card Back Images, Stock Photos, 3D objects ...">
              <a:extLst>
                <a:ext uri="{FF2B5EF4-FFF2-40B4-BE49-F238E27FC236}">
                  <a16:creationId xmlns:a16="http://schemas.microsoft.com/office/drawing/2014/main" id="{27015D94-D2A0-D18C-8A19-2C5250010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2283059" y="828675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51" descr="13,263 Playing Card Back Images, Stock Photos, 3D objects ...">
              <a:extLst>
                <a:ext uri="{FF2B5EF4-FFF2-40B4-BE49-F238E27FC236}">
                  <a16:creationId xmlns:a16="http://schemas.microsoft.com/office/drawing/2014/main" id="{9CECE070-16E4-F6ED-7844-A14423A4CB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3354134" y="828675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2" descr="13,263 Playing Card Back Images, Stock Photos, 3D objects ...">
              <a:extLst>
                <a:ext uri="{FF2B5EF4-FFF2-40B4-BE49-F238E27FC236}">
                  <a16:creationId xmlns:a16="http://schemas.microsoft.com/office/drawing/2014/main" id="{F4B5157D-A8DD-5F1A-2B7C-D748328C2A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5496285" y="823914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 descr="13,263 Playing Card Back Images, Stock Photos, 3D objects ...">
              <a:extLst>
                <a:ext uri="{FF2B5EF4-FFF2-40B4-BE49-F238E27FC236}">
                  <a16:creationId xmlns:a16="http://schemas.microsoft.com/office/drawing/2014/main" id="{CE1B4B1C-9FD2-95C5-1D10-CA4B06F0A7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7637265" y="831059"/>
              <a:ext cx="674579" cy="98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4955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214DA29-AA33-F366-CB35-18B27FA90477}"/>
              </a:ext>
            </a:extLst>
          </p:cNvPr>
          <p:cNvSpPr/>
          <p:nvPr/>
        </p:nvSpPr>
        <p:spPr>
          <a:xfrm>
            <a:off x="5993175" y="4763"/>
            <a:ext cx="1336229" cy="17287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8" descr="Lexica - Game card, Red Horse with fire, old style frame, modern, modern  style">
            <a:extLst>
              <a:ext uri="{FF2B5EF4-FFF2-40B4-BE49-F238E27FC236}">
                <a16:creationId xmlns:a16="http://schemas.microsoft.com/office/drawing/2014/main" id="{64F3BB20-2388-A0B7-E619-14E3B5CAC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1454" cy="17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13,263 Playing Card Back Images, Stock Photos, 3D objects ...">
            <a:extLst>
              <a:ext uri="{FF2B5EF4-FFF2-40B4-BE49-F238E27FC236}">
                <a16:creationId xmlns:a16="http://schemas.microsoft.com/office/drawing/2014/main" id="{0450B4F8-E684-9A65-194B-1627F2025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8" t="19894" r="36719" b="28219"/>
          <a:stretch/>
        </p:blipFill>
        <p:spPr bwMode="auto">
          <a:xfrm>
            <a:off x="1392680" y="-4763"/>
            <a:ext cx="1231455" cy="1733550"/>
          </a:xfrm>
          <a:prstGeom prst="rect">
            <a:avLst/>
          </a:prstGeom>
          <a:solidFill>
            <a:schemeClr val="tx1"/>
          </a:solidFill>
          <a:scene3d>
            <a:camera prst="orthographicFront">
              <a:rot lat="0" lon="21599968" rev="0"/>
            </a:camera>
            <a:lightRig rig="threePt" dir="t"/>
          </a:scene3d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2FBA051-F37F-CFD2-7AE7-26C5344A3D4B}"/>
              </a:ext>
            </a:extLst>
          </p:cNvPr>
          <p:cNvGrpSpPr/>
          <p:nvPr/>
        </p:nvGrpSpPr>
        <p:grpSpPr>
          <a:xfrm>
            <a:off x="2785361" y="0"/>
            <a:ext cx="1336229" cy="1733550"/>
            <a:chOff x="1144712" y="2686050"/>
            <a:chExt cx="1336229" cy="1733550"/>
          </a:xfrm>
          <a:solidFill>
            <a:schemeClr val="tx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1B435C-ED9E-DF9F-21C6-2B9BC6D5B6BF}"/>
                </a:ext>
              </a:extLst>
            </p:cNvPr>
            <p:cNvSpPr/>
            <p:nvPr/>
          </p:nvSpPr>
          <p:spPr>
            <a:xfrm>
              <a:off x="1144712" y="2686050"/>
              <a:ext cx="1336229" cy="17287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 descr="13,263 Playing Card Back Images, Stock Photos, 3D objects ...">
              <a:extLst>
                <a:ext uri="{FF2B5EF4-FFF2-40B4-BE49-F238E27FC236}">
                  <a16:creationId xmlns:a16="http://schemas.microsoft.com/office/drawing/2014/main" id="{824556ED-1FD0-25FD-135B-396F2E91DB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1144712" y="2686050"/>
              <a:ext cx="1336229" cy="1733550"/>
            </a:xfrm>
            <a:prstGeom prst="rect">
              <a:avLst/>
            </a:prstGeom>
            <a:grpFill/>
            <a:scene3d>
              <a:camera prst="orthographicFront">
                <a:rot lat="0" lon="19499957" rev="0"/>
              </a:camera>
              <a:lightRig rig="threePt" dir="t"/>
            </a:scene3d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9190D3-622E-6A19-DF55-7CE2D52B2EDF}"/>
              </a:ext>
            </a:extLst>
          </p:cNvPr>
          <p:cNvGrpSpPr/>
          <p:nvPr/>
        </p:nvGrpSpPr>
        <p:grpSpPr>
          <a:xfrm>
            <a:off x="4525701" y="-4763"/>
            <a:ext cx="1338964" cy="1738313"/>
            <a:chOff x="4525701" y="-4763"/>
            <a:chExt cx="1338964" cy="1738313"/>
          </a:xfrm>
          <a:solidFill>
            <a:schemeClr val="tx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2984CB-F92A-0F42-DA6F-843C28A8358E}"/>
                </a:ext>
              </a:extLst>
            </p:cNvPr>
            <p:cNvSpPr/>
            <p:nvPr/>
          </p:nvSpPr>
          <p:spPr>
            <a:xfrm>
              <a:off x="4525701" y="-4763"/>
              <a:ext cx="1336229" cy="17287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13,263 Playing Card Back Images, Stock Photos, 3D objects ...">
              <a:extLst>
                <a:ext uri="{FF2B5EF4-FFF2-40B4-BE49-F238E27FC236}">
                  <a16:creationId xmlns:a16="http://schemas.microsoft.com/office/drawing/2014/main" id="{8B023EF4-A891-98D5-437F-92D636FD0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8" t="19894" r="36719" b="28219"/>
            <a:stretch/>
          </p:blipFill>
          <p:spPr bwMode="auto">
            <a:xfrm>
              <a:off x="4528436" y="0"/>
              <a:ext cx="1336229" cy="1733550"/>
            </a:xfrm>
            <a:prstGeom prst="rect">
              <a:avLst/>
            </a:prstGeom>
            <a:grpFill/>
            <a:scene3d>
              <a:camera prst="orthographicFront">
                <a:rot lat="0" lon="18299952" rev="0"/>
              </a:camera>
              <a:lightRig rig="threePt" dir="t"/>
            </a:scene3d>
          </p:spPr>
        </p:pic>
      </p:grpSp>
      <p:pic>
        <p:nvPicPr>
          <p:cNvPr id="9" name="Picture 8" descr="13,263 Playing Card Back Images, Stock Photos, 3D objects ...">
            <a:extLst>
              <a:ext uri="{FF2B5EF4-FFF2-40B4-BE49-F238E27FC236}">
                <a16:creationId xmlns:a16="http://schemas.microsoft.com/office/drawing/2014/main" id="{C9B656D1-543F-3611-A203-28FB0FA7BA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8" t="19894" r="36719" b="28219"/>
          <a:stretch/>
        </p:blipFill>
        <p:spPr bwMode="auto">
          <a:xfrm>
            <a:off x="5988490" y="0"/>
            <a:ext cx="1336229" cy="1733550"/>
          </a:xfrm>
          <a:prstGeom prst="rect">
            <a:avLst/>
          </a:prstGeom>
          <a:noFill/>
          <a:scene3d>
            <a:camera prst="orthographicFront">
              <a:rot lat="0" lon="17099942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13,263 Playing Card Back Images, Stock Photos, 3D objects ...">
            <a:extLst>
              <a:ext uri="{FF2B5EF4-FFF2-40B4-BE49-F238E27FC236}">
                <a16:creationId xmlns:a16="http://schemas.microsoft.com/office/drawing/2014/main" id="{929F568F-1F21-D27B-CC9E-233EAE64D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8" t="19894" r="36719" b="28219"/>
          <a:stretch/>
        </p:blipFill>
        <p:spPr bwMode="auto">
          <a:xfrm>
            <a:off x="-52388" y="2686050"/>
            <a:ext cx="1336229" cy="1733550"/>
          </a:xfrm>
          <a:prstGeom prst="rect">
            <a:avLst/>
          </a:prstGeom>
          <a:noFill/>
          <a:scene3d>
            <a:camera prst="orthographicFront">
              <a:rot lat="0" lon="16199939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9834290-B556-7D3B-1DE7-8906A0567D1C}"/>
              </a:ext>
            </a:extLst>
          </p:cNvPr>
          <p:cNvSpPr/>
          <p:nvPr/>
        </p:nvSpPr>
        <p:spPr>
          <a:xfrm>
            <a:off x="34000" y="2257427"/>
            <a:ext cx="1336229" cy="17287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46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7D01E0-29AD-30EF-84F0-048DBBA16140}"/>
              </a:ext>
            </a:extLst>
          </p:cNvPr>
          <p:cNvSpPr/>
          <p:nvPr/>
        </p:nvSpPr>
        <p:spPr>
          <a:xfrm>
            <a:off x="242887" y="818078"/>
            <a:ext cx="6474619" cy="552450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3C98E-A9D6-0847-15EE-98F76116B6D6}"/>
              </a:ext>
            </a:extLst>
          </p:cNvPr>
          <p:cNvSpPr txBox="1"/>
          <p:nvPr/>
        </p:nvSpPr>
        <p:spPr>
          <a:xfrm>
            <a:off x="133350" y="367601"/>
            <a:ext cx="326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ENTER NAME OF THE PLAYER-1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199515-6555-9671-7FFD-CB56B4C23CEE}"/>
              </a:ext>
            </a:extLst>
          </p:cNvPr>
          <p:cNvGrpSpPr/>
          <p:nvPr/>
        </p:nvGrpSpPr>
        <p:grpSpPr>
          <a:xfrm>
            <a:off x="213121" y="3796444"/>
            <a:ext cx="1152525" cy="381000"/>
            <a:chOff x="1329927" y="3200400"/>
            <a:chExt cx="1152525" cy="381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725500B-4A04-7E92-A488-37C14371E8EF}"/>
                </a:ext>
              </a:extLst>
            </p:cNvPr>
            <p:cNvSpPr/>
            <p:nvPr/>
          </p:nvSpPr>
          <p:spPr>
            <a:xfrm>
              <a:off x="1329927" y="3200400"/>
              <a:ext cx="1152525" cy="381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EC9907-5DA9-1BE2-17FF-6ED10E344E28}"/>
                </a:ext>
              </a:extLst>
            </p:cNvPr>
            <p:cNvSpPr txBox="1"/>
            <p:nvPr/>
          </p:nvSpPr>
          <p:spPr>
            <a:xfrm>
              <a:off x="1577413" y="3212068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QUIT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82DC41-227C-5D89-6AFD-1A958A39640E}"/>
              </a:ext>
            </a:extLst>
          </p:cNvPr>
          <p:cNvGrpSpPr/>
          <p:nvPr/>
        </p:nvGrpSpPr>
        <p:grpSpPr>
          <a:xfrm>
            <a:off x="2645139" y="3796444"/>
            <a:ext cx="2762846" cy="381000"/>
            <a:chOff x="4552352" y="3200400"/>
            <a:chExt cx="2762846" cy="381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71B0AA-CD6E-9916-0A7D-7FE6A1084781}"/>
                </a:ext>
              </a:extLst>
            </p:cNvPr>
            <p:cNvSpPr/>
            <p:nvPr/>
          </p:nvSpPr>
          <p:spPr>
            <a:xfrm>
              <a:off x="4552352" y="3200400"/>
              <a:ext cx="2762846" cy="381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algn="l" rotWithShape="0">
                <a:prstClr val="black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91692B-9A35-B8BB-B776-9ADB46CB827B}"/>
                </a:ext>
              </a:extLst>
            </p:cNvPr>
            <p:cNvSpPr txBox="1"/>
            <p:nvPr/>
          </p:nvSpPr>
          <p:spPr>
            <a:xfrm>
              <a:off x="4867275" y="3212068"/>
              <a:ext cx="1955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CLICK TO PROCEED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F7675A1-99CD-6F66-6178-3D3F0F389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3" t="76167" r="3333" b="2833"/>
          <a:stretch/>
        </p:blipFill>
        <p:spPr>
          <a:xfrm rot="16200000">
            <a:off x="144387" y="4964036"/>
            <a:ext cx="673251" cy="695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95307F-25E2-8983-9CDF-FD7F0D615E2F}"/>
              </a:ext>
            </a:extLst>
          </p:cNvPr>
          <p:cNvSpPr txBox="1"/>
          <p:nvPr/>
        </p:nvSpPr>
        <p:spPr>
          <a:xfrm>
            <a:off x="133350" y="2082637"/>
            <a:ext cx="326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ENTER NAME OF THE PLAYER-2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34C0AE-D825-511B-BAA8-2B9389F2D10F}"/>
              </a:ext>
            </a:extLst>
          </p:cNvPr>
          <p:cNvSpPr/>
          <p:nvPr/>
        </p:nvSpPr>
        <p:spPr>
          <a:xfrm>
            <a:off x="213121" y="2533114"/>
            <a:ext cx="6474619" cy="552450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512521-1588-E555-FB7B-4EC14DDBF5EE}"/>
              </a:ext>
            </a:extLst>
          </p:cNvPr>
          <p:cNvSpPr/>
          <p:nvPr/>
        </p:nvSpPr>
        <p:spPr>
          <a:xfrm>
            <a:off x="191087" y="747951"/>
            <a:ext cx="6595303" cy="710880"/>
          </a:xfrm>
          <a:prstGeom prst="rect">
            <a:avLst/>
          </a:prstGeom>
          <a:noFill/>
          <a:ln w="4762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31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41D8BF19-C1EE-A6CD-D308-8FD13C0942DE}"/>
              </a:ext>
            </a:extLst>
          </p:cNvPr>
          <p:cNvGrpSpPr/>
          <p:nvPr/>
        </p:nvGrpSpPr>
        <p:grpSpPr>
          <a:xfrm>
            <a:off x="114743" y="-72525"/>
            <a:ext cx="5104111" cy="1632763"/>
            <a:chOff x="1676843" y="479925"/>
            <a:chExt cx="5104111" cy="16327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DE351E9-45C4-B144-0CBC-3481359D1242}"/>
                </a:ext>
              </a:extLst>
            </p:cNvPr>
            <p:cNvSpPr/>
            <p:nvPr/>
          </p:nvSpPr>
          <p:spPr>
            <a:xfrm>
              <a:off x="5020900" y="597723"/>
              <a:ext cx="18473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en-US" sz="5400" b="0" cap="none" spc="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CE5740F-AFE2-3C11-7A1B-F8CA0D4F31D8}"/>
                </a:ext>
              </a:extLst>
            </p:cNvPr>
            <p:cNvGrpSpPr/>
            <p:nvPr/>
          </p:nvGrpSpPr>
          <p:grpSpPr>
            <a:xfrm>
              <a:off x="3918133" y="1346106"/>
              <a:ext cx="2355484" cy="659578"/>
              <a:chOff x="905037" y="1828298"/>
              <a:chExt cx="2355484" cy="65957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20D2DA9-6D0E-E7AE-8545-A207636E6F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53" t="10458" r="81694" b="78168"/>
              <a:stretch/>
            </p:blipFill>
            <p:spPr>
              <a:xfrm>
                <a:off x="1449792" y="1828298"/>
                <a:ext cx="643125" cy="650053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5DF1014-3E44-B324-C6A2-D2C324F5E9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35" t="27580" r="82833" b="61667"/>
              <a:stretch/>
            </p:blipFill>
            <p:spPr>
              <a:xfrm>
                <a:off x="905037" y="1828298"/>
                <a:ext cx="544755" cy="61457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1CCF103-1D12-57E5-C6E8-2AC45FB4D0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35" t="44834" r="82333" b="45166"/>
              <a:stretch/>
            </p:blipFill>
            <p:spPr>
              <a:xfrm>
                <a:off x="2092917" y="1916376"/>
                <a:ext cx="573330" cy="5715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8AFA1DC-0398-7BFB-3523-93064B195D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43" t="10459" r="22000" b="78997"/>
              <a:stretch/>
            </p:blipFill>
            <p:spPr>
              <a:xfrm>
                <a:off x="2662883" y="1875744"/>
                <a:ext cx="597638" cy="602607"/>
              </a:xfrm>
              <a:prstGeom prst="rect">
                <a:avLst/>
              </a:prstGeom>
            </p:spPr>
          </p:pic>
        </p:grpSp>
        <p:grpSp>
          <p:nvGrpSpPr>
            <p:cNvPr id="2055" name="Group 2054">
              <a:extLst>
                <a:ext uri="{FF2B5EF4-FFF2-40B4-BE49-F238E27FC236}">
                  <a16:creationId xmlns:a16="http://schemas.microsoft.com/office/drawing/2014/main" id="{C7075D29-FD5E-5768-D003-B1061745CED8}"/>
                </a:ext>
              </a:extLst>
            </p:cNvPr>
            <p:cNvGrpSpPr/>
            <p:nvPr/>
          </p:nvGrpSpPr>
          <p:grpSpPr>
            <a:xfrm>
              <a:off x="1676843" y="773997"/>
              <a:ext cx="1882704" cy="1338691"/>
              <a:chOff x="2341666" y="2578138"/>
              <a:chExt cx="2407391" cy="1681276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D071568-1057-4D34-FAD5-37911E3E64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57" t="38437" r="68412" b="35384"/>
              <a:stretch/>
            </p:blipFill>
            <p:spPr>
              <a:xfrm rot="21389514">
                <a:off x="2341666" y="2594981"/>
                <a:ext cx="650891" cy="610913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5C5F316D-AFDA-BC84-AA31-9D255F53C2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61" t="5058" r="42938" b="72685"/>
              <a:stretch/>
            </p:blipFill>
            <p:spPr>
              <a:xfrm rot="21389514">
                <a:off x="3591556" y="2578138"/>
                <a:ext cx="627275" cy="610913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DF91B19-C24E-432C-01D9-2D08067420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64256" r="25394" b="10748"/>
              <a:stretch/>
            </p:blipFill>
            <p:spPr>
              <a:xfrm rot="21389514">
                <a:off x="2351765" y="3644845"/>
                <a:ext cx="631246" cy="614569"/>
              </a:xfrm>
              <a:prstGeom prst="rect">
                <a:avLst/>
              </a:prstGeom>
            </p:spPr>
          </p:pic>
          <p:pic>
            <p:nvPicPr>
              <p:cNvPr id="2049" name="Picture 2048">
                <a:extLst>
                  <a:ext uri="{FF2B5EF4-FFF2-40B4-BE49-F238E27FC236}">
                    <a16:creationId xmlns:a16="http://schemas.microsoft.com/office/drawing/2014/main" id="{CDC400C6-B6A7-F7C2-B4D7-2B435D2D85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706" t="26707" r="8555" b="50391"/>
              <a:stretch/>
            </p:blipFill>
            <p:spPr>
              <a:xfrm rot="21389514">
                <a:off x="3653461" y="3616687"/>
                <a:ext cx="580682" cy="614569"/>
              </a:xfrm>
              <a:prstGeom prst="rect">
                <a:avLst/>
              </a:prstGeom>
            </p:spPr>
          </p:pic>
          <p:sp>
            <p:nvSpPr>
              <p:cNvPr id="2052" name="Arrow: Right 2051">
                <a:extLst>
                  <a:ext uri="{FF2B5EF4-FFF2-40B4-BE49-F238E27FC236}">
                    <a16:creationId xmlns:a16="http://schemas.microsoft.com/office/drawing/2014/main" id="{462113E3-8688-CB7D-424D-4CCBBE29FA94}"/>
                  </a:ext>
                </a:extLst>
              </p:cNvPr>
              <p:cNvSpPr/>
              <p:nvPr/>
            </p:nvSpPr>
            <p:spPr>
              <a:xfrm>
                <a:off x="3086799" y="2703881"/>
                <a:ext cx="477828" cy="393105"/>
              </a:xfrm>
              <a:prstGeom prst="rightArrow">
                <a:avLst/>
              </a:prstGeom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3" name="Arrow: Curved Left 2052">
                <a:extLst>
                  <a:ext uri="{FF2B5EF4-FFF2-40B4-BE49-F238E27FC236}">
                    <a16:creationId xmlns:a16="http://schemas.microsoft.com/office/drawing/2014/main" id="{103646FC-A782-E77E-CB14-025228164C18}"/>
                  </a:ext>
                </a:extLst>
              </p:cNvPr>
              <p:cNvSpPr/>
              <p:nvPr/>
            </p:nvSpPr>
            <p:spPr>
              <a:xfrm>
                <a:off x="4271229" y="2803417"/>
                <a:ext cx="477828" cy="1200328"/>
              </a:xfrm>
              <a:prstGeom prst="curvedLeftArrow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54" name="Arrow: Right 2053">
                <a:extLst>
                  <a:ext uri="{FF2B5EF4-FFF2-40B4-BE49-F238E27FC236}">
                    <a16:creationId xmlns:a16="http://schemas.microsoft.com/office/drawing/2014/main" id="{ECA9AB54-4D96-8DB1-4796-F95A40DBB9F9}"/>
                  </a:ext>
                </a:extLst>
              </p:cNvPr>
              <p:cNvSpPr/>
              <p:nvPr/>
            </p:nvSpPr>
            <p:spPr>
              <a:xfrm rot="10800000">
                <a:off x="3095625" y="3727422"/>
                <a:ext cx="477828" cy="393105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61" name="Rectangle 2060">
              <a:extLst>
                <a:ext uri="{FF2B5EF4-FFF2-40B4-BE49-F238E27FC236}">
                  <a16:creationId xmlns:a16="http://schemas.microsoft.com/office/drawing/2014/main" id="{C5C874FF-620C-B6AF-A690-E00A717918AA}"/>
                </a:ext>
              </a:extLst>
            </p:cNvPr>
            <p:cNvSpPr/>
            <p:nvPr/>
          </p:nvSpPr>
          <p:spPr>
            <a:xfrm>
              <a:off x="3409903" y="479925"/>
              <a:ext cx="337105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00206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MATCHING</a:t>
              </a:r>
              <a:endPara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AA2E68D1-C21D-7965-B0B6-F4E5BBA02A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9" t="51893" r="27230" b="25352"/>
          <a:stretch/>
        </p:blipFill>
        <p:spPr>
          <a:xfrm>
            <a:off x="3990975" y="3762970"/>
            <a:ext cx="866776" cy="923330"/>
          </a:xfrm>
          <a:prstGeom prst="rect">
            <a:avLst/>
          </a:prstGeom>
        </p:spPr>
      </p:pic>
      <p:pic>
        <p:nvPicPr>
          <p:cNvPr id="2073" name="Picture 12" descr="Premium Vector | Young boy thinking">
            <a:extLst>
              <a:ext uri="{FF2B5EF4-FFF2-40B4-BE49-F238E27FC236}">
                <a16:creationId xmlns:a16="http://schemas.microsoft.com/office/drawing/2014/main" id="{B4F6D240-C2BD-B936-A434-166856EDE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713" y="634672"/>
            <a:ext cx="2170429" cy="50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209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230E53-53F2-51BC-640B-104E90756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38068" cy="571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FA1B84-F034-0B6C-1EDB-D7880010F0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9" t="51893" r="27230" b="25352"/>
          <a:stretch/>
        </p:blipFill>
        <p:spPr>
          <a:xfrm>
            <a:off x="5429250" y="4954015"/>
            <a:ext cx="714375" cy="760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BFA89F-CDFC-1D5A-CABF-CED3B73FC9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9" t="26331" r="52125" b="50723"/>
          <a:stretch/>
        </p:blipFill>
        <p:spPr>
          <a:xfrm>
            <a:off x="4648200" y="4943475"/>
            <a:ext cx="714375" cy="771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580411-42DC-4AB1-A011-239FB1B145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1" t="51667" r="1806" b="25833"/>
          <a:stretch/>
        </p:blipFill>
        <p:spPr>
          <a:xfrm>
            <a:off x="3657600" y="4943474"/>
            <a:ext cx="800100" cy="771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8636A9-BDE3-AA1F-B756-EAC96D0E4A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27666" r="77000" b="51167"/>
          <a:stretch/>
        </p:blipFill>
        <p:spPr>
          <a:xfrm>
            <a:off x="2676525" y="4943474"/>
            <a:ext cx="679561" cy="7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41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2EA340E1-61E9-8C89-1B50-AA5FE48E5E06}"/>
              </a:ext>
            </a:extLst>
          </p:cNvPr>
          <p:cNvSpPr/>
          <p:nvPr/>
        </p:nvSpPr>
        <p:spPr>
          <a:xfrm>
            <a:off x="-1" y="0"/>
            <a:ext cx="5486401" cy="5715000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glow rad="266700">
              <a:srgbClr val="FFFF00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7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11A288BE-458B-3549-D458-705A73642B14}"/>
              </a:ext>
            </a:extLst>
          </p:cNvPr>
          <p:cNvSpPr/>
          <p:nvPr/>
        </p:nvSpPr>
        <p:spPr>
          <a:xfrm rot="10800000">
            <a:off x="0" y="0"/>
            <a:ext cx="5739788" cy="5715000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glow rad="266700">
              <a:srgbClr val="FFFF00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89E4DED-DF68-710A-5E35-0B6E03D89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3" t="76167" r="3333" b="2833"/>
          <a:stretch/>
        </p:blipFill>
        <p:spPr>
          <a:xfrm rot="16200000">
            <a:off x="144387" y="4964036"/>
            <a:ext cx="673251" cy="695325"/>
          </a:xfrm>
          <a:prstGeom prst="rect">
            <a:avLst/>
          </a:prstGeom>
        </p:spPr>
      </p:pic>
      <p:pic>
        <p:nvPicPr>
          <p:cNvPr id="1028" name="Picture 4" descr="DCE">
            <a:extLst>
              <a:ext uri="{FF2B5EF4-FFF2-40B4-BE49-F238E27FC236}">
                <a16:creationId xmlns:a16="http://schemas.microsoft.com/office/drawing/2014/main" id="{AC3C51F9-801A-F64E-A29E-A9684D03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10" y="22817"/>
            <a:ext cx="612499" cy="6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EA37FC0A-7E67-DBCB-0D15-1570DA02F2EC}"/>
              </a:ext>
            </a:extLst>
          </p:cNvPr>
          <p:cNvSpPr txBox="1"/>
          <p:nvPr/>
        </p:nvSpPr>
        <p:spPr>
          <a:xfrm>
            <a:off x="1729409" y="139148"/>
            <a:ext cx="633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BANGLADESH UNIVERSITY OF ENGINEERING AND TECHNOLOGY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278266C2-FA35-FBB9-825D-368CE9C6F2CF}"/>
              </a:ext>
            </a:extLst>
          </p:cNvPr>
          <p:cNvSpPr txBox="1"/>
          <p:nvPr/>
        </p:nvSpPr>
        <p:spPr>
          <a:xfrm>
            <a:off x="3390899" y="913046"/>
            <a:ext cx="2743201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PROJECT  ON  IGRAPHICS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Level-1, Term-1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A206CBDF-DDB9-6E4C-784F-5AD6D5617B28}"/>
              </a:ext>
            </a:extLst>
          </p:cNvPr>
          <p:cNvSpPr txBox="1"/>
          <p:nvPr/>
        </p:nvSpPr>
        <p:spPr>
          <a:xfrm>
            <a:off x="610015" y="1895608"/>
            <a:ext cx="5413099" cy="369332"/>
          </a:xfrm>
          <a:prstGeom prst="rect">
            <a:avLst/>
          </a:prstGeom>
          <a:noFill/>
          <a:ln>
            <a:solidFill>
              <a:srgbClr val="001E0E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Project  name : </a:t>
            </a:r>
            <a:r>
              <a:rPr lang="en-US" b="1" u="sng" dirty="0"/>
              <a:t>Word Matching Game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47720061-59B3-E938-6131-03E7FF4EB6F7}"/>
              </a:ext>
            </a:extLst>
          </p:cNvPr>
          <p:cNvSpPr txBox="1"/>
          <p:nvPr/>
        </p:nvSpPr>
        <p:spPr>
          <a:xfrm>
            <a:off x="610014" y="2381575"/>
            <a:ext cx="78950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Project Submitted by ::   Md. Shoyaib Rezwan</a:t>
            </a:r>
          </a:p>
          <a:p>
            <a:r>
              <a:rPr lang="en-US" b="1" dirty="0"/>
              <a:t>Student no. 2205014</a:t>
            </a:r>
          </a:p>
          <a:p>
            <a:r>
              <a:rPr lang="en-US" b="1" dirty="0"/>
              <a:t>Sec- A1, CSE-22</a:t>
            </a:r>
          </a:p>
          <a:p>
            <a:r>
              <a:rPr lang="en-US" b="1" dirty="0"/>
              <a:t>Date of Submission  : 07/ 03/ 2024 </a:t>
            </a:r>
          </a:p>
          <a:p>
            <a:endParaRPr lang="en-US" b="1" dirty="0"/>
          </a:p>
          <a:p>
            <a:r>
              <a:rPr lang="en-US" b="1" dirty="0"/>
              <a:t>Project Supervisor ::  Rifat Rahman</a:t>
            </a:r>
          </a:p>
          <a:p>
            <a:r>
              <a:rPr lang="en-US" b="1" dirty="0"/>
              <a:t>		   Research Lecturer, Institute of Appropriate Technology (IAT),</a:t>
            </a:r>
          </a:p>
          <a:p>
            <a:r>
              <a:rPr lang="en-US" b="1" dirty="0"/>
              <a:t>		   BUET</a:t>
            </a:r>
          </a:p>
        </p:txBody>
      </p:sp>
    </p:spTree>
    <p:extLst>
      <p:ext uri="{BB962C8B-B14F-4D97-AF65-F5344CB8AC3E}">
        <p14:creationId xmlns:p14="http://schemas.microsoft.com/office/powerpoint/2010/main" val="796859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FA281F1-FA07-922D-58D2-772EA5B2F216}"/>
              </a:ext>
            </a:extLst>
          </p:cNvPr>
          <p:cNvGrpSpPr/>
          <p:nvPr/>
        </p:nvGrpSpPr>
        <p:grpSpPr>
          <a:xfrm>
            <a:off x="0" y="1158283"/>
            <a:ext cx="8202168" cy="3158483"/>
            <a:chOff x="0" y="1158283"/>
            <a:chExt cx="8202168" cy="315848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C44049-5909-F285-8F21-C16591929A95}"/>
                </a:ext>
              </a:extLst>
            </p:cNvPr>
            <p:cNvSpPr/>
            <p:nvPr/>
          </p:nvSpPr>
          <p:spPr>
            <a:xfrm>
              <a:off x="0" y="3853321"/>
              <a:ext cx="8202168" cy="463445"/>
            </a:xfrm>
            <a:custGeom>
              <a:avLst/>
              <a:gdLst>
                <a:gd name="connsiteX0" fmla="*/ 0 w 5706205"/>
                <a:gd name="connsiteY0" fmla="*/ 0 h 571500"/>
                <a:gd name="connsiteX1" fmla="*/ 5706205 w 5706205"/>
                <a:gd name="connsiteY1" fmla="*/ 0 h 571500"/>
                <a:gd name="connsiteX2" fmla="*/ 5706205 w 5706205"/>
                <a:gd name="connsiteY2" fmla="*/ 571500 h 571500"/>
                <a:gd name="connsiteX3" fmla="*/ 0 w 5706205"/>
                <a:gd name="connsiteY3" fmla="*/ 571500 h 571500"/>
                <a:gd name="connsiteX4" fmla="*/ 0 w 5706205"/>
                <a:gd name="connsiteY4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205" h="571500">
                  <a:moveTo>
                    <a:pt x="0" y="0"/>
                  </a:moveTo>
                  <a:lnTo>
                    <a:pt x="5706205" y="0"/>
                  </a:lnTo>
                  <a:lnTo>
                    <a:pt x="5706205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453628" tIns="73660" rIns="73660" bIns="7366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 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42915C-0E3D-8BB8-4FE8-755DCECF8A83}"/>
                </a:ext>
              </a:extLst>
            </p:cNvPr>
            <p:cNvSpPr/>
            <p:nvPr/>
          </p:nvSpPr>
          <p:spPr>
            <a:xfrm>
              <a:off x="0" y="3167510"/>
              <a:ext cx="8202168" cy="463445"/>
            </a:xfrm>
            <a:custGeom>
              <a:avLst/>
              <a:gdLst>
                <a:gd name="connsiteX0" fmla="*/ 0 w 5889047"/>
                <a:gd name="connsiteY0" fmla="*/ 0 h 571500"/>
                <a:gd name="connsiteX1" fmla="*/ 5889047 w 5889047"/>
                <a:gd name="connsiteY1" fmla="*/ 0 h 571500"/>
                <a:gd name="connsiteX2" fmla="*/ 5889047 w 5889047"/>
                <a:gd name="connsiteY2" fmla="*/ 571500 h 571500"/>
                <a:gd name="connsiteX3" fmla="*/ 0 w 5889047"/>
                <a:gd name="connsiteY3" fmla="*/ 571500 h 571500"/>
                <a:gd name="connsiteX4" fmla="*/ 0 w 5889047"/>
                <a:gd name="connsiteY4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9047" h="571500">
                  <a:moveTo>
                    <a:pt x="0" y="0"/>
                  </a:moveTo>
                  <a:lnTo>
                    <a:pt x="5889047" y="0"/>
                  </a:lnTo>
                  <a:lnTo>
                    <a:pt x="5889047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453628" tIns="73660" rIns="73660" bIns="7366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 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24C9583-1A4B-3A73-5CBF-C8D4D49BEEAD}"/>
                </a:ext>
              </a:extLst>
            </p:cNvPr>
            <p:cNvSpPr/>
            <p:nvPr/>
          </p:nvSpPr>
          <p:spPr>
            <a:xfrm>
              <a:off x="0" y="1158283"/>
              <a:ext cx="8202168" cy="463445"/>
            </a:xfrm>
            <a:custGeom>
              <a:avLst/>
              <a:gdLst>
                <a:gd name="connsiteX0" fmla="*/ 0 w 5889047"/>
                <a:gd name="connsiteY0" fmla="*/ 0 h 571500"/>
                <a:gd name="connsiteX1" fmla="*/ 5889047 w 5889047"/>
                <a:gd name="connsiteY1" fmla="*/ 0 h 571500"/>
                <a:gd name="connsiteX2" fmla="*/ 5889047 w 5889047"/>
                <a:gd name="connsiteY2" fmla="*/ 571500 h 571500"/>
                <a:gd name="connsiteX3" fmla="*/ 0 w 5889047"/>
                <a:gd name="connsiteY3" fmla="*/ 571500 h 571500"/>
                <a:gd name="connsiteX4" fmla="*/ 0 w 5889047"/>
                <a:gd name="connsiteY4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9047" h="571500">
                  <a:moveTo>
                    <a:pt x="0" y="0"/>
                  </a:moveTo>
                  <a:lnTo>
                    <a:pt x="5889047" y="0"/>
                  </a:lnTo>
                  <a:lnTo>
                    <a:pt x="5889047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453628" tIns="73660" rIns="73660" bIns="7366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900" kern="12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7EE000-263D-711A-5A15-E7A5878E88F8}"/>
                </a:ext>
              </a:extLst>
            </p:cNvPr>
            <p:cNvSpPr/>
            <p:nvPr/>
          </p:nvSpPr>
          <p:spPr>
            <a:xfrm>
              <a:off x="0" y="1801875"/>
              <a:ext cx="8202168" cy="463445"/>
            </a:xfrm>
            <a:custGeom>
              <a:avLst/>
              <a:gdLst>
                <a:gd name="connsiteX0" fmla="*/ 0 w 5706205"/>
                <a:gd name="connsiteY0" fmla="*/ 0 h 571500"/>
                <a:gd name="connsiteX1" fmla="*/ 5706205 w 5706205"/>
                <a:gd name="connsiteY1" fmla="*/ 0 h 571500"/>
                <a:gd name="connsiteX2" fmla="*/ 5706205 w 5706205"/>
                <a:gd name="connsiteY2" fmla="*/ 571500 h 571500"/>
                <a:gd name="connsiteX3" fmla="*/ 0 w 5706205"/>
                <a:gd name="connsiteY3" fmla="*/ 571500 h 571500"/>
                <a:gd name="connsiteX4" fmla="*/ 0 w 5706205"/>
                <a:gd name="connsiteY4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6205" h="571500">
                  <a:moveTo>
                    <a:pt x="0" y="0"/>
                  </a:moveTo>
                  <a:lnTo>
                    <a:pt x="5706205" y="0"/>
                  </a:lnTo>
                  <a:lnTo>
                    <a:pt x="5706205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453628" tIns="73660" rIns="73660" bIns="7366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 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677417A-7659-944A-E8CC-E350D04222D7}"/>
                </a:ext>
              </a:extLst>
            </p:cNvPr>
            <p:cNvSpPr/>
            <p:nvPr/>
          </p:nvSpPr>
          <p:spPr>
            <a:xfrm>
              <a:off x="0" y="2509203"/>
              <a:ext cx="8202168" cy="463445"/>
            </a:xfrm>
            <a:custGeom>
              <a:avLst/>
              <a:gdLst>
                <a:gd name="connsiteX0" fmla="*/ 0 w 5913945"/>
                <a:gd name="connsiteY0" fmla="*/ 0 h 571500"/>
                <a:gd name="connsiteX1" fmla="*/ 5913945 w 5913945"/>
                <a:gd name="connsiteY1" fmla="*/ 0 h 571500"/>
                <a:gd name="connsiteX2" fmla="*/ 5913945 w 5913945"/>
                <a:gd name="connsiteY2" fmla="*/ 571500 h 571500"/>
                <a:gd name="connsiteX3" fmla="*/ 0 w 5913945"/>
                <a:gd name="connsiteY3" fmla="*/ 571500 h 571500"/>
                <a:gd name="connsiteX4" fmla="*/ 0 w 5913945"/>
                <a:gd name="connsiteY4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3945" h="571500">
                  <a:moveTo>
                    <a:pt x="0" y="0"/>
                  </a:moveTo>
                  <a:lnTo>
                    <a:pt x="5913945" y="0"/>
                  </a:lnTo>
                  <a:lnTo>
                    <a:pt x="5913945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453628" tIns="73660" rIns="73660" bIns="7366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 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E1803E-C059-6B98-D02C-2D8D63FF28E9}"/>
              </a:ext>
            </a:extLst>
          </p:cNvPr>
          <p:cNvSpPr/>
          <p:nvPr/>
        </p:nvSpPr>
        <p:spPr>
          <a:xfrm>
            <a:off x="1987825" y="9939"/>
            <a:ext cx="4880114" cy="9044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SCORE BOARD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DE283B-0B64-1154-917F-A38E8F242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3" t="76167" r="3333" b="2833"/>
          <a:stretch/>
        </p:blipFill>
        <p:spPr>
          <a:xfrm rot="16200000">
            <a:off x="144387" y="4964036"/>
            <a:ext cx="673251" cy="695325"/>
          </a:xfrm>
          <a:prstGeom prst="rect">
            <a:avLst/>
          </a:prstGeom>
        </p:spPr>
      </p:pic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1D27D910-BA46-E9E9-8605-54CE3B1F15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505336"/>
              </p:ext>
            </p:extLst>
          </p:nvPr>
        </p:nvGraphicFramePr>
        <p:xfrm>
          <a:off x="6867939" y="3390670"/>
          <a:ext cx="3175000" cy="2459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66E7088-2B17-B456-1265-1C782EF6CC3B}"/>
              </a:ext>
            </a:extLst>
          </p:cNvPr>
          <p:cNvSpPr txBox="1"/>
          <p:nvPr/>
        </p:nvSpPr>
        <p:spPr>
          <a:xfrm>
            <a:off x="0" y="975733"/>
            <a:ext cx="2518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Player vs Computer</a:t>
            </a:r>
            <a:r>
              <a:rPr lang="en-US" sz="3600" b="1" i="1" kern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endParaRPr lang="en-US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E9025-07F7-C2D6-830D-445F14910046}"/>
              </a:ext>
            </a:extLst>
          </p:cNvPr>
          <p:cNvSpPr txBox="1"/>
          <p:nvPr/>
        </p:nvSpPr>
        <p:spPr>
          <a:xfrm>
            <a:off x="0" y="1850896"/>
            <a:ext cx="2377440" cy="38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20 Cards (3 min)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80B91C-D034-E931-05C1-889D1BDFB551}"/>
              </a:ext>
            </a:extLst>
          </p:cNvPr>
          <p:cNvSpPr txBox="1"/>
          <p:nvPr/>
        </p:nvSpPr>
        <p:spPr>
          <a:xfrm>
            <a:off x="-32999" y="2564172"/>
            <a:ext cx="2377440" cy="38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20 Cards (5 min)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757CEC-9665-A1F9-2EF5-92C7961990F2}"/>
              </a:ext>
            </a:extLst>
          </p:cNvPr>
          <p:cNvSpPr txBox="1"/>
          <p:nvPr/>
        </p:nvSpPr>
        <p:spPr>
          <a:xfrm>
            <a:off x="-32999" y="3195014"/>
            <a:ext cx="2377440" cy="38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30 Cards (3 min)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F3D492-ADB0-1E3E-8C1E-C08317B99130}"/>
              </a:ext>
            </a:extLst>
          </p:cNvPr>
          <p:cNvSpPr txBox="1"/>
          <p:nvPr/>
        </p:nvSpPr>
        <p:spPr>
          <a:xfrm>
            <a:off x="0" y="3888932"/>
            <a:ext cx="2377440" cy="38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30 Cards (5 min)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4CB98-E1F7-694C-F179-BD17A21A7B8E}"/>
              </a:ext>
            </a:extLst>
          </p:cNvPr>
          <p:cNvSpPr/>
          <p:nvPr/>
        </p:nvSpPr>
        <p:spPr>
          <a:xfrm>
            <a:off x="3161841" y="5079976"/>
            <a:ext cx="2319673" cy="463444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Clear Scoreboard</a:t>
            </a:r>
          </a:p>
        </p:txBody>
      </p:sp>
    </p:spTree>
    <p:extLst>
      <p:ext uri="{BB962C8B-B14F-4D97-AF65-F5344CB8AC3E}">
        <p14:creationId xmlns:p14="http://schemas.microsoft.com/office/powerpoint/2010/main" val="192737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B45087B-F3B3-1863-A15E-D62A9121822C}"/>
              </a:ext>
            </a:extLst>
          </p:cNvPr>
          <p:cNvGrpSpPr/>
          <p:nvPr/>
        </p:nvGrpSpPr>
        <p:grpSpPr>
          <a:xfrm>
            <a:off x="213121" y="3796444"/>
            <a:ext cx="1152525" cy="381000"/>
            <a:chOff x="1329927" y="3200400"/>
            <a:chExt cx="1152525" cy="381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B18189-3743-C58A-97E9-DD9972D3A0A7}"/>
                </a:ext>
              </a:extLst>
            </p:cNvPr>
            <p:cNvSpPr/>
            <p:nvPr/>
          </p:nvSpPr>
          <p:spPr>
            <a:xfrm>
              <a:off x="1329927" y="3200400"/>
              <a:ext cx="1152525" cy="381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19DBA8-928B-E4A7-34E4-AF3F0F45930E}"/>
                </a:ext>
              </a:extLst>
            </p:cNvPr>
            <p:cNvSpPr txBox="1"/>
            <p:nvPr/>
          </p:nvSpPr>
          <p:spPr>
            <a:xfrm>
              <a:off x="1577413" y="3212068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QUIT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927BB5-44B5-5DC8-95D5-8792C2C7D96C}"/>
              </a:ext>
            </a:extLst>
          </p:cNvPr>
          <p:cNvGrpSpPr/>
          <p:nvPr/>
        </p:nvGrpSpPr>
        <p:grpSpPr>
          <a:xfrm>
            <a:off x="2645139" y="3796444"/>
            <a:ext cx="2762846" cy="381000"/>
            <a:chOff x="4552352" y="3200400"/>
            <a:chExt cx="2762846" cy="381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21D6E4-26D0-FAE3-4E29-CB6433918FCB}"/>
                </a:ext>
              </a:extLst>
            </p:cNvPr>
            <p:cNvSpPr/>
            <p:nvPr/>
          </p:nvSpPr>
          <p:spPr>
            <a:xfrm>
              <a:off x="4552352" y="3200400"/>
              <a:ext cx="2762846" cy="381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algn="l" rotWithShape="0">
                <a:prstClr val="black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AEF48D-D814-3552-4151-5DF84301294B}"/>
                </a:ext>
              </a:extLst>
            </p:cNvPr>
            <p:cNvSpPr txBox="1"/>
            <p:nvPr/>
          </p:nvSpPr>
          <p:spPr>
            <a:xfrm>
              <a:off x="4867275" y="3212068"/>
              <a:ext cx="1955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CLICK TO PROCEED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4E8D904-E176-5225-77ED-474D8F0A3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3" t="76167" r="3333" b="2833"/>
          <a:stretch/>
        </p:blipFill>
        <p:spPr>
          <a:xfrm rot="16200000">
            <a:off x="144387" y="4964036"/>
            <a:ext cx="673251" cy="6953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880BAD8-EFF1-E651-CF73-E5A352CC754A}"/>
              </a:ext>
            </a:extLst>
          </p:cNvPr>
          <p:cNvSpPr txBox="1"/>
          <p:nvPr/>
        </p:nvSpPr>
        <p:spPr>
          <a:xfrm>
            <a:off x="133350" y="2082637"/>
            <a:ext cx="326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ENTER YOUR NAME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0546AC-2945-BBBD-75EB-013D13ABE5C3}"/>
              </a:ext>
            </a:extLst>
          </p:cNvPr>
          <p:cNvSpPr/>
          <p:nvPr/>
        </p:nvSpPr>
        <p:spPr>
          <a:xfrm>
            <a:off x="213121" y="2533114"/>
            <a:ext cx="6474619" cy="552450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D5BF2C-0739-5210-A644-806258F0232A}"/>
              </a:ext>
            </a:extLst>
          </p:cNvPr>
          <p:cNvSpPr/>
          <p:nvPr/>
        </p:nvSpPr>
        <p:spPr>
          <a:xfrm>
            <a:off x="2513823" y="157787"/>
            <a:ext cx="4497354" cy="4842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PLAYER VS COMPUTER</a:t>
            </a:r>
          </a:p>
        </p:txBody>
      </p:sp>
    </p:spTree>
    <p:extLst>
      <p:ext uri="{BB962C8B-B14F-4D97-AF65-F5344CB8AC3E}">
        <p14:creationId xmlns:p14="http://schemas.microsoft.com/office/powerpoint/2010/main" val="276362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13,263 Playing Card Back Images, Stock Photos, 3D objects ...">
            <a:extLst>
              <a:ext uri="{FF2B5EF4-FFF2-40B4-BE49-F238E27FC236}">
                <a16:creationId xmlns:a16="http://schemas.microsoft.com/office/drawing/2014/main" id="{20BB9549-8EB4-FCF4-32B4-1C6DD5A44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20000" r="67692" b="27857"/>
          <a:stretch/>
        </p:blipFill>
        <p:spPr bwMode="auto">
          <a:xfrm>
            <a:off x="6810290" y="238928"/>
            <a:ext cx="10096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13,263 Playing Card Back Images, Stock Photos, 3D objects ...">
            <a:extLst>
              <a:ext uri="{FF2B5EF4-FFF2-40B4-BE49-F238E27FC236}">
                <a16:creationId xmlns:a16="http://schemas.microsoft.com/office/drawing/2014/main" id="{AE0D77A0-A87F-8212-ADD3-91229E999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20000" r="67692" b="27857"/>
          <a:stretch/>
        </p:blipFill>
        <p:spPr bwMode="auto">
          <a:xfrm>
            <a:off x="8306749" y="2167740"/>
            <a:ext cx="10096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13,263 Playing Card Back Images, Stock Photos, 3D objects ...">
            <a:extLst>
              <a:ext uri="{FF2B5EF4-FFF2-40B4-BE49-F238E27FC236}">
                <a16:creationId xmlns:a16="http://schemas.microsoft.com/office/drawing/2014/main" id="{20A669D4-B160-FB2D-4233-FE7DCED81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20000" r="67692" b="27857"/>
          <a:stretch/>
        </p:blipFill>
        <p:spPr bwMode="auto">
          <a:xfrm>
            <a:off x="6539748" y="4186842"/>
            <a:ext cx="10096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13,263 Playing Card Back Images, Stock Photos, 3D objects ...">
            <a:extLst>
              <a:ext uri="{FF2B5EF4-FFF2-40B4-BE49-F238E27FC236}">
                <a16:creationId xmlns:a16="http://schemas.microsoft.com/office/drawing/2014/main" id="{D9CA3321-0563-F20D-5FAF-38A4F6319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2" t="19643" r="5385" b="28571"/>
          <a:stretch/>
        </p:blipFill>
        <p:spPr bwMode="auto">
          <a:xfrm>
            <a:off x="208601" y="2005988"/>
            <a:ext cx="10001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13,263 Playing Card Back Images, Stock Photos, 3D objects ...">
            <a:extLst>
              <a:ext uri="{FF2B5EF4-FFF2-40B4-BE49-F238E27FC236}">
                <a16:creationId xmlns:a16="http://schemas.microsoft.com/office/drawing/2014/main" id="{AF01ADC7-4AEB-C600-09B6-E49777E24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2" t="19643" r="5385" b="28571"/>
          <a:stretch/>
        </p:blipFill>
        <p:spPr bwMode="auto">
          <a:xfrm>
            <a:off x="1480304" y="4186842"/>
            <a:ext cx="10001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13,263 Playing Card Back Images, Stock Photos, 3D objects ...">
            <a:extLst>
              <a:ext uri="{FF2B5EF4-FFF2-40B4-BE49-F238E27FC236}">
                <a16:creationId xmlns:a16="http://schemas.microsoft.com/office/drawing/2014/main" id="{889468FB-C297-EE5F-F907-CEA71EB9D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2" t="19643" r="5385" b="28571"/>
          <a:stretch/>
        </p:blipFill>
        <p:spPr bwMode="auto">
          <a:xfrm>
            <a:off x="1480304" y="248453"/>
            <a:ext cx="10001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2051E1-E57B-E9B4-6E51-1745BE508633}"/>
              </a:ext>
            </a:extLst>
          </p:cNvPr>
          <p:cNvSpPr txBox="1"/>
          <p:nvPr/>
        </p:nvSpPr>
        <p:spPr>
          <a:xfrm>
            <a:off x="2348543" y="1964948"/>
            <a:ext cx="45480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Please Wait While The Cards Are </a:t>
            </a:r>
            <a:r>
              <a:rPr lang="en-US" sz="2800" b="1" dirty="0"/>
              <a:t>SHUFFLING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52AE7A-56C6-5542-45D9-BEB2FAEFDE76}"/>
              </a:ext>
            </a:extLst>
          </p:cNvPr>
          <p:cNvSpPr/>
          <p:nvPr/>
        </p:nvSpPr>
        <p:spPr>
          <a:xfrm>
            <a:off x="3891364" y="3139807"/>
            <a:ext cx="311723" cy="2473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C70304B-22BC-8A44-7D2E-96B1328A2E4C}"/>
              </a:ext>
            </a:extLst>
          </p:cNvPr>
          <p:cNvSpPr/>
          <p:nvPr/>
        </p:nvSpPr>
        <p:spPr>
          <a:xfrm>
            <a:off x="4374480" y="3139807"/>
            <a:ext cx="311723" cy="247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9AE8242-794C-E6F8-3788-2DB9949361BB}"/>
              </a:ext>
            </a:extLst>
          </p:cNvPr>
          <p:cNvSpPr/>
          <p:nvPr/>
        </p:nvSpPr>
        <p:spPr>
          <a:xfrm>
            <a:off x="4857596" y="3139807"/>
            <a:ext cx="311723" cy="247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0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13,263 Playing Card Back Images, Stock Photos, 3D objects ...">
            <a:extLst>
              <a:ext uri="{FF2B5EF4-FFF2-40B4-BE49-F238E27FC236}">
                <a16:creationId xmlns:a16="http://schemas.microsoft.com/office/drawing/2014/main" id="{D2A2564F-A226-920C-016B-58C69A25E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20000" r="67692" b="27857"/>
          <a:stretch/>
        </p:blipFill>
        <p:spPr bwMode="auto">
          <a:xfrm>
            <a:off x="6810290" y="238928"/>
            <a:ext cx="10096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13,263 Playing Card Back Images, Stock Photos, 3D objects ...">
            <a:extLst>
              <a:ext uri="{FF2B5EF4-FFF2-40B4-BE49-F238E27FC236}">
                <a16:creationId xmlns:a16="http://schemas.microsoft.com/office/drawing/2014/main" id="{4E9EA899-DA02-7547-E7C8-2B3A0AAD0B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20000" r="67692" b="27857"/>
          <a:stretch/>
        </p:blipFill>
        <p:spPr bwMode="auto">
          <a:xfrm>
            <a:off x="8306749" y="2167740"/>
            <a:ext cx="10096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13,263 Playing Card Back Images, Stock Photos, 3D objects ...">
            <a:extLst>
              <a:ext uri="{FF2B5EF4-FFF2-40B4-BE49-F238E27FC236}">
                <a16:creationId xmlns:a16="http://schemas.microsoft.com/office/drawing/2014/main" id="{BB261D67-2EE1-3DD0-E661-C3557D334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20000" r="67692" b="27857"/>
          <a:stretch/>
        </p:blipFill>
        <p:spPr bwMode="auto">
          <a:xfrm>
            <a:off x="6539748" y="4186842"/>
            <a:ext cx="10096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13,263 Playing Card Back Images, Stock Photos, 3D objects ...">
            <a:extLst>
              <a:ext uri="{FF2B5EF4-FFF2-40B4-BE49-F238E27FC236}">
                <a16:creationId xmlns:a16="http://schemas.microsoft.com/office/drawing/2014/main" id="{7BB6F0A6-CB81-B7E0-A02C-A181D17F2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2" t="19643" r="5385" b="28571"/>
          <a:stretch/>
        </p:blipFill>
        <p:spPr bwMode="auto">
          <a:xfrm>
            <a:off x="208601" y="2005988"/>
            <a:ext cx="10001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13,263 Playing Card Back Images, Stock Photos, 3D objects ...">
            <a:extLst>
              <a:ext uri="{FF2B5EF4-FFF2-40B4-BE49-F238E27FC236}">
                <a16:creationId xmlns:a16="http://schemas.microsoft.com/office/drawing/2014/main" id="{ED63BBAB-8933-4C52-9735-1B3C8A8D5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2" t="19643" r="5385" b="28571"/>
          <a:stretch/>
        </p:blipFill>
        <p:spPr bwMode="auto">
          <a:xfrm>
            <a:off x="1480304" y="4186842"/>
            <a:ext cx="10001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13,263 Playing Card Back Images, Stock Photos, 3D objects ...">
            <a:extLst>
              <a:ext uri="{FF2B5EF4-FFF2-40B4-BE49-F238E27FC236}">
                <a16:creationId xmlns:a16="http://schemas.microsoft.com/office/drawing/2014/main" id="{B1FCB382-581F-0DB8-637A-FC232B0BD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2" t="19643" r="5385" b="28571"/>
          <a:stretch/>
        </p:blipFill>
        <p:spPr bwMode="auto">
          <a:xfrm>
            <a:off x="1480304" y="248453"/>
            <a:ext cx="10001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E1524D-F889-0170-E2C5-29D2CA5E519E}"/>
              </a:ext>
            </a:extLst>
          </p:cNvPr>
          <p:cNvSpPr txBox="1"/>
          <p:nvPr/>
        </p:nvSpPr>
        <p:spPr>
          <a:xfrm>
            <a:off x="2348543" y="1964948"/>
            <a:ext cx="45480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Please Wait While The Cards Are </a:t>
            </a:r>
            <a:r>
              <a:rPr lang="en-US" sz="2800" b="1" dirty="0"/>
              <a:t>SHUFFLING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25438B-7212-3226-F107-E63871888397}"/>
              </a:ext>
            </a:extLst>
          </p:cNvPr>
          <p:cNvSpPr/>
          <p:nvPr/>
        </p:nvSpPr>
        <p:spPr>
          <a:xfrm>
            <a:off x="3891364" y="3139807"/>
            <a:ext cx="311723" cy="2473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EC2D18-550B-CC3A-F30D-140FE1BE221C}"/>
              </a:ext>
            </a:extLst>
          </p:cNvPr>
          <p:cNvSpPr/>
          <p:nvPr/>
        </p:nvSpPr>
        <p:spPr>
          <a:xfrm>
            <a:off x="4374480" y="3139807"/>
            <a:ext cx="311723" cy="2473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C1F6C40-5BF4-EE30-27C1-0619E32F6D91}"/>
              </a:ext>
            </a:extLst>
          </p:cNvPr>
          <p:cNvSpPr/>
          <p:nvPr/>
        </p:nvSpPr>
        <p:spPr>
          <a:xfrm>
            <a:off x="4857596" y="3139807"/>
            <a:ext cx="311723" cy="247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69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13,263 Playing Card Back Images, Stock Photos, 3D objects ...">
            <a:extLst>
              <a:ext uri="{FF2B5EF4-FFF2-40B4-BE49-F238E27FC236}">
                <a16:creationId xmlns:a16="http://schemas.microsoft.com/office/drawing/2014/main" id="{56311796-B5E7-9713-3755-876E1FB5D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20000" r="67692" b="27857"/>
          <a:stretch/>
        </p:blipFill>
        <p:spPr bwMode="auto">
          <a:xfrm>
            <a:off x="6810290" y="238928"/>
            <a:ext cx="10096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13,263 Playing Card Back Images, Stock Photos, 3D objects ...">
            <a:extLst>
              <a:ext uri="{FF2B5EF4-FFF2-40B4-BE49-F238E27FC236}">
                <a16:creationId xmlns:a16="http://schemas.microsoft.com/office/drawing/2014/main" id="{04E23191-30BE-948A-F7CD-C304905AC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20000" r="67692" b="27857"/>
          <a:stretch/>
        </p:blipFill>
        <p:spPr bwMode="auto">
          <a:xfrm>
            <a:off x="8306749" y="2167740"/>
            <a:ext cx="10096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13,263 Playing Card Back Images, Stock Photos, 3D objects ...">
            <a:extLst>
              <a:ext uri="{FF2B5EF4-FFF2-40B4-BE49-F238E27FC236}">
                <a16:creationId xmlns:a16="http://schemas.microsoft.com/office/drawing/2014/main" id="{FB55B135-C8A8-77C6-F44E-415FF9109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20000" r="67692" b="27857"/>
          <a:stretch/>
        </p:blipFill>
        <p:spPr bwMode="auto">
          <a:xfrm>
            <a:off x="6539748" y="4186842"/>
            <a:ext cx="10096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13,263 Playing Card Back Images, Stock Photos, 3D objects ...">
            <a:extLst>
              <a:ext uri="{FF2B5EF4-FFF2-40B4-BE49-F238E27FC236}">
                <a16:creationId xmlns:a16="http://schemas.microsoft.com/office/drawing/2014/main" id="{0173C909-736F-24F2-F1D9-E4B75A461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2" t="19643" r="5385" b="28571"/>
          <a:stretch/>
        </p:blipFill>
        <p:spPr bwMode="auto">
          <a:xfrm>
            <a:off x="208601" y="2005988"/>
            <a:ext cx="10001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13,263 Playing Card Back Images, Stock Photos, 3D objects ...">
            <a:extLst>
              <a:ext uri="{FF2B5EF4-FFF2-40B4-BE49-F238E27FC236}">
                <a16:creationId xmlns:a16="http://schemas.microsoft.com/office/drawing/2014/main" id="{F2C30999-BE65-D7B1-5188-206CD72AF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2" t="19643" r="5385" b="28571"/>
          <a:stretch/>
        </p:blipFill>
        <p:spPr bwMode="auto">
          <a:xfrm>
            <a:off x="1480304" y="4186842"/>
            <a:ext cx="10001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13,263 Playing Card Back Images, Stock Photos, 3D objects ...">
            <a:extLst>
              <a:ext uri="{FF2B5EF4-FFF2-40B4-BE49-F238E27FC236}">
                <a16:creationId xmlns:a16="http://schemas.microsoft.com/office/drawing/2014/main" id="{ED8ADA4E-B101-7579-CBD8-288C6E0F0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2" t="19643" r="5385" b="28571"/>
          <a:stretch/>
        </p:blipFill>
        <p:spPr bwMode="auto">
          <a:xfrm>
            <a:off x="1480304" y="248453"/>
            <a:ext cx="10001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8D32DB-87C1-242A-34BD-FCDA0696B229}"/>
              </a:ext>
            </a:extLst>
          </p:cNvPr>
          <p:cNvSpPr txBox="1"/>
          <p:nvPr/>
        </p:nvSpPr>
        <p:spPr>
          <a:xfrm>
            <a:off x="2348543" y="1964948"/>
            <a:ext cx="45480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Please Wait While The Cards Are </a:t>
            </a:r>
            <a:r>
              <a:rPr lang="en-US" sz="2800" b="1" dirty="0"/>
              <a:t>SHUFFLING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C444A6A-FF71-26CB-DCDE-46E0DCE6D406}"/>
              </a:ext>
            </a:extLst>
          </p:cNvPr>
          <p:cNvSpPr/>
          <p:nvPr/>
        </p:nvSpPr>
        <p:spPr>
          <a:xfrm>
            <a:off x="3891364" y="3139807"/>
            <a:ext cx="311723" cy="2473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CDDD6C-BC05-13D3-9B8B-F49C29B548EE}"/>
              </a:ext>
            </a:extLst>
          </p:cNvPr>
          <p:cNvSpPr/>
          <p:nvPr/>
        </p:nvSpPr>
        <p:spPr>
          <a:xfrm>
            <a:off x="4374480" y="3139807"/>
            <a:ext cx="311723" cy="2473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547D5A-02DA-93F2-6FC6-7BC6D891571C}"/>
              </a:ext>
            </a:extLst>
          </p:cNvPr>
          <p:cNvSpPr/>
          <p:nvPr/>
        </p:nvSpPr>
        <p:spPr>
          <a:xfrm>
            <a:off x="4857596" y="3139807"/>
            <a:ext cx="311723" cy="2473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9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6F9ABAB-1930-B7E5-48C4-C4CB6AA99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67475" cy="5715000"/>
          </a:xfrm>
          <a:prstGeom prst="rect">
            <a:avLst/>
          </a:prstGeom>
        </p:spPr>
      </p:pic>
      <p:pic>
        <p:nvPicPr>
          <p:cNvPr id="1041" name="Picture 32" descr="exit game button png - Clip Art Library">
            <a:extLst>
              <a:ext uri="{FF2B5EF4-FFF2-40B4-BE49-F238E27FC236}">
                <a16:creationId xmlns:a16="http://schemas.microsoft.com/office/drawing/2014/main" id="{4926DE15-5188-18A2-6196-F5D8CB91C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58250" y="5048250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041">
            <a:extLst>
              <a:ext uri="{FF2B5EF4-FFF2-40B4-BE49-F238E27FC236}">
                <a16:creationId xmlns:a16="http://schemas.microsoft.com/office/drawing/2014/main" id="{55A4A755-9BA0-53FA-F83B-C89A7153E6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27666" r="77000" b="51167"/>
          <a:stretch/>
        </p:blipFill>
        <p:spPr>
          <a:xfrm>
            <a:off x="28575" y="4991100"/>
            <a:ext cx="679561" cy="713257"/>
          </a:xfrm>
          <a:prstGeom prst="rect">
            <a:avLst/>
          </a:prstGeom>
        </p:spPr>
      </p:pic>
      <p:pic>
        <p:nvPicPr>
          <p:cNvPr id="1044" name="Picture 12" descr="Premium Vector | Young boy thinking">
            <a:extLst>
              <a:ext uri="{FF2B5EF4-FFF2-40B4-BE49-F238E27FC236}">
                <a16:creationId xmlns:a16="http://schemas.microsoft.com/office/drawing/2014/main" id="{7451BEF4-2A0F-0A92-A645-AE24D7280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13" y="2524125"/>
            <a:ext cx="1373290" cy="321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Thought Bubble: Cloud 1044">
            <a:extLst>
              <a:ext uri="{FF2B5EF4-FFF2-40B4-BE49-F238E27FC236}">
                <a16:creationId xmlns:a16="http://schemas.microsoft.com/office/drawing/2014/main" id="{A677BDC9-4498-14A0-A274-E290355C08EC}"/>
              </a:ext>
            </a:extLst>
          </p:cNvPr>
          <p:cNvSpPr/>
          <p:nvPr/>
        </p:nvSpPr>
        <p:spPr>
          <a:xfrm>
            <a:off x="6835254" y="1296078"/>
            <a:ext cx="1541130" cy="116340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1CF8E2FC-981D-6A64-C304-59F0C103CCDB}"/>
              </a:ext>
            </a:extLst>
          </p:cNvPr>
          <p:cNvSpPr txBox="1"/>
          <p:nvPr/>
        </p:nvSpPr>
        <p:spPr>
          <a:xfrm>
            <a:off x="7312887" y="1276172"/>
            <a:ext cx="96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not that easy at all !!</a:t>
            </a:r>
          </a:p>
        </p:txBody>
      </p:sp>
      <p:pic>
        <p:nvPicPr>
          <p:cNvPr id="1047" name="Picture 14" descr="Sun - NASA Science">
            <a:extLst>
              <a:ext uri="{FF2B5EF4-FFF2-40B4-BE49-F238E27FC236}">
                <a16:creationId xmlns:a16="http://schemas.microsoft.com/office/drawing/2014/main" id="{345CA596-34E5-8ED9-B9D3-6B62DBFF7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769" y="-23589"/>
            <a:ext cx="11620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TextBox 1047">
            <a:extLst>
              <a:ext uri="{FF2B5EF4-FFF2-40B4-BE49-F238E27FC236}">
                <a16:creationId xmlns:a16="http://schemas.microsoft.com/office/drawing/2014/main" id="{4BEB2BA7-93BA-43E3-00C5-94BE80AC4581}"/>
              </a:ext>
            </a:extLst>
          </p:cNvPr>
          <p:cNvSpPr txBox="1"/>
          <p:nvPr/>
        </p:nvSpPr>
        <p:spPr>
          <a:xfrm>
            <a:off x="8029575" y="119360"/>
            <a:ext cx="1257300" cy="923330"/>
          </a:xfrm>
          <a:prstGeom prst="rect">
            <a:avLst/>
          </a:prstGeom>
          <a:solidFill>
            <a:srgbClr val="FFFF00">
              <a:alpha val="66000"/>
            </a:srgbClr>
          </a:solidFill>
          <a:effectLst>
            <a:outerShdw blurRad="50800" dist="50800" dir="5400000" algn="ctr" rotWithShape="0">
              <a:srgbClr val="FF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1. SUN</a:t>
            </a:r>
          </a:p>
          <a:p>
            <a:r>
              <a:rPr lang="en-US" dirty="0"/>
              <a:t>2. STAR</a:t>
            </a:r>
          </a:p>
          <a:p>
            <a:r>
              <a:rPr lang="en-US" dirty="0"/>
              <a:t>3. SAVIOUR</a:t>
            </a: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5DB06A7C-123A-A80C-B32C-37377827FD7F}"/>
              </a:ext>
            </a:extLst>
          </p:cNvPr>
          <p:cNvCxnSpPr/>
          <p:nvPr/>
        </p:nvCxnSpPr>
        <p:spPr>
          <a:xfrm flipV="1">
            <a:off x="7605819" y="128885"/>
            <a:ext cx="423756" cy="242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04D3C071-00C8-D236-0AB2-E43B13185F46}"/>
              </a:ext>
            </a:extLst>
          </p:cNvPr>
          <p:cNvCxnSpPr>
            <a:cxnSpLocks/>
          </p:cNvCxnSpPr>
          <p:nvPr/>
        </p:nvCxnSpPr>
        <p:spPr>
          <a:xfrm>
            <a:off x="7570365" y="753256"/>
            <a:ext cx="447357" cy="309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F97516B-3B0C-71F5-4C5D-D655CA643F85}"/>
              </a:ext>
            </a:extLst>
          </p:cNvPr>
          <p:cNvGrpSpPr/>
          <p:nvPr/>
        </p:nvGrpSpPr>
        <p:grpSpPr>
          <a:xfrm>
            <a:off x="996304" y="1877781"/>
            <a:ext cx="1762125" cy="523875"/>
            <a:chOff x="781050" y="738185"/>
            <a:chExt cx="4243388" cy="1162051"/>
          </a:xfrm>
        </p:grpSpPr>
        <p:grpSp>
          <p:nvGrpSpPr>
            <p:cNvPr id="1055" name="Group 1054">
              <a:extLst>
                <a:ext uri="{FF2B5EF4-FFF2-40B4-BE49-F238E27FC236}">
                  <a16:creationId xmlns:a16="http://schemas.microsoft.com/office/drawing/2014/main" id="{3ABBAD25-DDF9-9FBF-76B3-655D9FF85B69}"/>
                </a:ext>
              </a:extLst>
            </p:cNvPr>
            <p:cNvGrpSpPr/>
            <p:nvPr/>
          </p:nvGrpSpPr>
          <p:grpSpPr>
            <a:xfrm>
              <a:off x="781050" y="738185"/>
              <a:ext cx="4243388" cy="1162051"/>
              <a:chOff x="781050" y="738185"/>
              <a:chExt cx="4243388" cy="1162051"/>
            </a:xfrm>
          </p:grpSpPr>
          <p:sp>
            <p:nvSpPr>
              <p:cNvPr id="1057" name="Rectangle 1056">
                <a:extLst>
                  <a:ext uri="{FF2B5EF4-FFF2-40B4-BE49-F238E27FC236}">
                    <a16:creationId xmlns:a16="http://schemas.microsoft.com/office/drawing/2014/main" id="{AD41B8F0-8B11-A3CD-5D84-A12BE62ABA35}"/>
                  </a:ext>
                </a:extLst>
              </p:cNvPr>
              <p:cNvSpPr/>
              <p:nvPr/>
            </p:nvSpPr>
            <p:spPr>
              <a:xfrm>
                <a:off x="1571626" y="952499"/>
                <a:ext cx="3452812" cy="7334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58" name="Picture 2" descr="400+ Free Play Button &amp; Play Images - Pixabay">
                <a:extLst>
                  <a:ext uri="{FF2B5EF4-FFF2-40B4-BE49-F238E27FC236}">
                    <a16:creationId xmlns:a16="http://schemas.microsoft.com/office/drawing/2014/main" id="{D89A8427-08B2-B54D-0FBA-5BD1F9E275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050" y="738185"/>
                <a:ext cx="1162051" cy="1162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56" name="TextBox 1055">
              <a:extLst>
                <a:ext uri="{FF2B5EF4-FFF2-40B4-BE49-F238E27FC236}">
                  <a16:creationId xmlns:a16="http://schemas.microsoft.com/office/drawing/2014/main" id="{FA785D08-77BA-7DAC-0C7E-0DB10C12467D}"/>
                </a:ext>
              </a:extLst>
            </p:cNvPr>
            <p:cNvSpPr txBox="1"/>
            <p:nvPr/>
          </p:nvSpPr>
          <p:spPr>
            <a:xfrm>
              <a:off x="1781175" y="811378"/>
              <a:ext cx="29813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PLAY</a:t>
              </a:r>
            </a:p>
          </p:txBody>
        </p: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9D47D502-5AD1-BD74-1092-B33CAD50AE8D}"/>
              </a:ext>
            </a:extLst>
          </p:cNvPr>
          <p:cNvGrpSpPr/>
          <p:nvPr/>
        </p:nvGrpSpPr>
        <p:grpSpPr>
          <a:xfrm>
            <a:off x="1079490" y="3589781"/>
            <a:ext cx="1924050" cy="457880"/>
            <a:chOff x="781050" y="2334042"/>
            <a:chExt cx="4217193" cy="1046915"/>
          </a:xfrm>
        </p:grpSpPr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6BB632DA-70F4-47F8-DDA0-5D24308D48CF}"/>
                </a:ext>
              </a:extLst>
            </p:cNvPr>
            <p:cNvSpPr/>
            <p:nvPr/>
          </p:nvSpPr>
          <p:spPr>
            <a:xfrm>
              <a:off x="1545431" y="2490786"/>
              <a:ext cx="3452812" cy="733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ABOUT</a:t>
              </a:r>
            </a:p>
          </p:txBody>
        </p:sp>
        <p:pic>
          <p:nvPicPr>
            <p:cNvPr id="1061" name="Picture 20" descr="Info - Free signs icons">
              <a:extLst>
                <a:ext uri="{FF2B5EF4-FFF2-40B4-BE49-F238E27FC236}">
                  <a16:creationId xmlns:a16="http://schemas.microsoft.com/office/drawing/2014/main" id="{D0E3BC06-F4B7-788D-82CD-41918DC84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50" y="2334042"/>
              <a:ext cx="1046915" cy="1046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DB8254C1-D676-A2D2-B6DC-AA4A84A0C99F}"/>
              </a:ext>
            </a:extLst>
          </p:cNvPr>
          <p:cNvGrpSpPr/>
          <p:nvPr/>
        </p:nvGrpSpPr>
        <p:grpSpPr>
          <a:xfrm>
            <a:off x="996304" y="2765187"/>
            <a:ext cx="2133600" cy="523875"/>
            <a:chOff x="781050" y="3545516"/>
            <a:chExt cx="4131468" cy="998371"/>
          </a:xfrm>
        </p:grpSpPr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A78E8AAC-9899-E9CD-340B-8F515C21CE6D}"/>
                </a:ext>
              </a:extLst>
            </p:cNvPr>
            <p:cNvSpPr/>
            <p:nvPr/>
          </p:nvSpPr>
          <p:spPr>
            <a:xfrm>
              <a:off x="1459706" y="3677988"/>
              <a:ext cx="3452812" cy="733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Scores</a:t>
              </a:r>
            </a:p>
          </p:txBody>
        </p:sp>
        <p:pic>
          <p:nvPicPr>
            <p:cNvPr id="1064" name="Picture 28" descr="Multi-set Bar Chart - Learn about this chart and tools to create it">
              <a:extLst>
                <a:ext uri="{FF2B5EF4-FFF2-40B4-BE49-F238E27FC236}">
                  <a16:creationId xmlns:a16="http://schemas.microsoft.com/office/drawing/2014/main" id="{097B4DA0-EC3C-7E5E-131B-172002D51A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50" y="3545516"/>
              <a:ext cx="998371" cy="998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7984EB14-E17C-2853-6592-7D8939102CA7}"/>
              </a:ext>
            </a:extLst>
          </p:cNvPr>
          <p:cNvGrpSpPr/>
          <p:nvPr/>
        </p:nvGrpSpPr>
        <p:grpSpPr>
          <a:xfrm>
            <a:off x="1044850" y="4318232"/>
            <a:ext cx="2006316" cy="498370"/>
            <a:chOff x="5734052" y="775613"/>
            <a:chExt cx="3419470" cy="809808"/>
          </a:xfrm>
        </p:grpSpPr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00FBD823-2714-3AFF-ACDF-52DAADDC990B}"/>
                </a:ext>
              </a:extLst>
            </p:cNvPr>
            <p:cNvSpPr/>
            <p:nvPr/>
          </p:nvSpPr>
          <p:spPr>
            <a:xfrm>
              <a:off x="6455221" y="973141"/>
              <a:ext cx="2698301" cy="466803"/>
            </a:xfrm>
            <a:prstGeom prst="rect">
              <a:avLst/>
            </a:prstGeom>
            <a:solidFill>
              <a:srgbClr val="FF3B3B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RULES</a:t>
              </a:r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4A51200D-A5DC-6B15-BAF6-CF5BC0F447A6}"/>
                </a:ext>
              </a:extLst>
            </p:cNvPr>
            <p:cNvSpPr/>
            <p:nvPr/>
          </p:nvSpPr>
          <p:spPr>
            <a:xfrm>
              <a:off x="5734052" y="792127"/>
              <a:ext cx="954353" cy="7932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05736E97-4AF8-FB79-B212-833D9AD34C92}"/>
                </a:ext>
              </a:extLst>
            </p:cNvPr>
            <p:cNvSpPr txBox="1"/>
            <p:nvPr/>
          </p:nvSpPr>
          <p:spPr>
            <a:xfrm>
              <a:off x="5915953" y="775613"/>
              <a:ext cx="590551" cy="809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  <a:latin typeface="Arial Rounded MT Bold" panose="020F070403050403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9694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241C4-65DD-8A5F-0639-6D3480A3D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14" y="0"/>
            <a:ext cx="6467475" cy="5715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9FD0BDD-5C8D-C13B-E19E-D2A004CF3D7E}"/>
              </a:ext>
            </a:extLst>
          </p:cNvPr>
          <p:cNvGrpSpPr/>
          <p:nvPr/>
        </p:nvGrpSpPr>
        <p:grpSpPr>
          <a:xfrm>
            <a:off x="996304" y="1877781"/>
            <a:ext cx="1762125" cy="523875"/>
            <a:chOff x="781050" y="738185"/>
            <a:chExt cx="4243388" cy="11620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11A17D-9877-8E2C-612E-B4595E3DE6FF}"/>
                </a:ext>
              </a:extLst>
            </p:cNvPr>
            <p:cNvGrpSpPr/>
            <p:nvPr/>
          </p:nvGrpSpPr>
          <p:grpSpPr>
            <a:xfrm>
              <a:off x="781050" y="738185"/>
              <a:ext cx="4243388" cy="1162051"/>
              <a:chOff x="781050" y="738185"/>
              <a:chExt cx="4243388" cy="116205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CFFD56B-A51A-F189-BABC-D0D426AD9E6C}"/>
                  </a:ext>
                </a:extLst>
              </p:cNvPr>
              <p:cNvSpPr/>
              <p:nvPr/>
            </p:nvSpPr>
            <p:spPr>
              <a:xfrm>
                <a:off x="1571626" y="952499"/>
                <a:ext cx="3452812" cy="7334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2" descr="400+ Free Play Button &amp; Play Images - Pixabay">
                <a:extLst>
                  <a:ext uri="{FF2B5EF4-FFF2-40B4-BE49-F238E27FC236}">
                    <a16:creationId xmlns:a16="http://schemas.microsoft.com/office/drawing/2014/main" id="{DE61F1E3-386C-5D62-7304-E30FBD6639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050" y="738185"/>
                <a:ext cx="1162051" cy="1162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38153B-35C4-5A99-C248-01DE0FF5E0EF}"/>
                </a:ext>
              </a:extLst>
            </p:cNvPr>
            <p:cNvSpPr txBox="1"/>
            <p:nvPr/>
          </p:nvSpPr>
          <p:spPr>
            <a:xfrm>
              <a:off x="1781175" y="811378"/>
              <a:ext cx="29813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PLAY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29C43F-073B-4315-138C-D14E7EEC64EE}"/>
              </a:ext>
            </a:extLst>
          </p:cNvPr>
          <p:cNvGrpSpPr/>
          <p:nvPr/>
        </p:nvGrpSpPr>
        <p:grpSpPr>
          <a:xfrm>
            <a:off x="1079490" y="3589781"/>
            <a:ext cx="1924050" cy="457880"/>
            <a:chOff x="781050" y="2334042"/>
            <a:chExt cx="4217193" cy="10469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B65DE4-EB50-DFC7-54AC-4D424C92FA91}"/>
                </a:ext>
              </a:extLst>
            </p:cNvPr>
            <p:cNvSpPr/>
            <p:nvPr/>
          </p:nvSpPr>
          <p:spPr>
            <a:xfrm>
              <a:off x="1545431" y="2490786"/>
              <a:ext cx="3452812" cy="7334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ABOUT</a:t>
              </a:r>
            </a:p>
          </p:txBody>
        </p:sp>
        <p:pic>
          <p:nvPicPr>
            <p:cNvPr id="13" name="Picture 20" descr="Info - Free signs icons">
              <a:extLst>
                <a:ext uri="{FF2B5EF4-FFF2-40B4-BE49-F238E27FC236}">
                  <a16:creationId xmlns:a16="http://schemas.microsoft.com/office/drawing/2014/main" id="{B363EF98-5695-EDB6-F377-0299FADC7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50" y="2334042"/>
              <a:ext cx="1046915" cy="1046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F0ECC5-EFC4-1255-6FA0-D7D6E44BBBCF}"/>
              </a:ext>
            </a:extLst>
          </p:cNvPr>
          <p:cNvGrpSpPr/>
          <p:nvPr/>
        </p:nvGrpSpPr>
        <p:grpSpPr>
          <a:xfrm>
            <a:off x="996304" y="2765187"/>
            <a:ext cx="2133600" cy="523875"/>
            <a:chOff x="781050" y="3545516"/>
            <a:chExt cx="4131468" cy="99837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2590FB-4CE6-F7A0-08F8-7C1CD3BB9F70}"/>
                </a:ext>
              </a:extLst>
            </p:cNvPr>
            <p:cNvSpPr/>
            <p:nvPr/>
          </p:nvSpPr>
          <p:spPr>
            <a:xfrm>
              <a:off x="1459706" y="3677988"/>
              <a:ext cx="3452812" cy="733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Scores</a:t>
              </a:r>
            </a:p>
          </p:txBody>
        </p:sp>
        <p:pic>
          <p:nvPicPr>
            <p:cNvPr id="16" name="Picture 28" descr="Multi-set Bar Chart - Learn about this chart and tools to create it">
              <a:extLst>
                <a:ext uri="{FF2B5EF4-FFF2-40B4-BE49-F238E27FC236}">
                  <a16:creationId xmlns:a16="http://schemas.microsoft.com/office/drawing/2014/main" id="{0B97EEEF-F90D-F2D2-3D14-2C1A9CAAE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50" y="3545516"/>
              <a:ext cx="998371" cy="998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56E2D5-7120-172A-78AE-0BBE79936D3A}"/>
              </a:ext>
            </a:extLst>
          </p:cNvPr>
          <p:cNvGrpSpPr/>
          <p:nvPr/>
        </p:nvGrpSpPr>
        <p:grpSpPr>
          <a:xfrm>
            <a:off x="1044850" y="4318232"/>
            <a:ext cx="2006316" cy="498370"/>
            <a:chOff x="5734052" y="775613"/>
            <a:chExt cx="3419470" cy="80980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278EE4-7A63-E04D-44B5-5495860799BB}"/>
                </a:ext>
              </a:extLst>
            </p:cNvPr>
            <p:cNvSpPr/>
            <p:nvPr/>
          </p:nvSpPr>
          <p:spPr>
            <a:xfrm>
              <a:off x="6455221" y="973141"/>
              <a:ext cx="2698301" cy="466803"/>
            </a:xfrm>
            <a:prstGeom prst="rect">
              <a:avLst/>
            </a:prstGeom>
            <a:solidFill>
              <a:srgbClr val="FF3B3B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RULES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E023AAE-6DA8-5B0F-DB1B-D4B4B83F7415}"/>
                </a:ext>
              </a:extLst>
            </p:cNvPr>
            <p:cNvSpPr/>
            <p:nvPr/>
          </p:nvSpPr>
          <p:spPr>
            <a:xfrm>
              <a:off x="5734052" y="792127"/>
              <a:ext cx="954353" cy="7932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840487-5081-4E0D-1F8A-B46B4D1BE597}"/>
                </a:ext>
              </a:extLst>
            </p:cNvPr>
            <p:cNvSpPr txBox="1"/>
            <p:nvPr/>
          </p:nvSpPr>
          <p:spPr>
            <a:xfrm>
              <a:off x="5915953" y="775613"/>
              <a:ext cx="590551" cy="809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  <a:latin typeface="Arial Rounded MT Bold" panose="020F0704030504030204" pitchFamily="34" charset="0"/>
                </a:rPr>
                <a:t>?</a:t>
              </a:r>
            </a:p>
          </p:txBody>
        </p:sp>
      </p:grpSp>
      <p:pic>
        <p:nvPicPr>
          <p:cNvPr id="21" name="Picture 32" descr="exit game button png - Clip Art Library">
            <a:extLst>
              <a:ext uri="{FF2B5EF4-FFF2-40B4-BE49-F238E27FC236}">
                <a16:creationId xmlns:a16="http://schemas.microsoft.com/office/drawing/2014/main" id="{9996CCDF-BB60-EBE9-FCCA-D662AE4E2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58250" y="5048250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C4F625-3581-A79C-748B-CA7A805825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9" t="26331" r="52125" b="50723"/>
          <a:stretch/>
        </p:blipFill>
        <p:spPr>
          <a:xfrm>
            <a:off x="95250" y="4943475"/>
            <a:ext cx="714375" cy="771525"/>
          </a:xfrm>
          <a:prstGeom prst="rect">
            <a:avLst/>
          </a:prstGeom>
        </p:spPr>
      </p:pic>
      <p:pic>
        <p:nvPicPr>
          <p:cNvPr id="37" name="Picture 12" descr="Premium Vector | Young boy thinking">
            <a:extLst>
              <a:ext uri="{FF2B5EF4-FFF2-40B4-BE49-F238E27FC236}">
                <a16:creationId xmlns:a16="http://schemas.microsoft.com/office/drawing/2014/main" id="{0AAAA367-5F7F-ACA5-2B40-C4003E2A5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13" y="2591756"/>
            <a:ext cx="1373290" cy="321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hought Bubble: Cloud 37">
            <a:extLst>
              <a:ext uri="{FF2B5EF4-FFF2-40B4-BE49-F238E27FC236}">
                <a16:creationId xmlns:a16="http://schemas.microsoft.com/office/drawing/2014/main" id="{B332A45A-179B-FA0F-5FA1-0F763A602A04}"/>
              </a:ext>
            </a:extLst>
          </p:cNvPr>
          <p:cNvSpPr/>
          <p:nvPr/>
        </p:nvSpPr>
        <p:spPr>
          <a:xfrm>
            <a:off x="6835254" y="1296078"/>
            <a:ext cx="1541130" cy="116340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53A664-E59F-CBED-EDFA-A937100BED7E}"/>
              </a:ext>
            </a:extLst>
          </p:cNvPr>
          <p:cNvSpPr txBox="1"/>
          <p:nvPr/>
        </p:nvSpPr>
        <p:spPr>
          <a:xfrm>
            <a:off x="7237980" y="1411276"/>
            <a:ext cx="962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a game of LUCK !!</a:t>
            </a:r>
          </a:p>
        </p:txBody>
      </p:sp>
      <p:pic>
        <p:nvPicPr>
          <p:cNvPr id="40" name="Picture 14" descr="Sun - NASA Science">
            <a:extLst>
              <a:ext uri="{FF2B5EF4-FFF2-40B4-BE49-F238E27FC236}">
                <a16:creationId xmlns:a16="http://schemas.microsoft.com/office/drawing/2014/main" id="{32539769-D06B-2469-CCA9-BD54C5DA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15" y="-99347"/>
            <a:ext cx="11620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5CC323-A95A-E0BA-EC0C-1AF45A9149AF}"/>
              </a:ext>
            </a:extLst>
          </p:cNvPr>
          <p:cNvCxnSpPr/>
          <p:nvPr/>
        </p:nvCxnSpPr>
        <p:spPr>
          <a:xfrm flipV="1">
            <a:off x="7605819" y="152474"/>
            <a:ext cx="423756" cy="242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EA9F14E-6717-0A4B-7A5F-7E645EDFBA3F}"/>
              </a:ext>
            </a:extLst>
          </p:cNvPr>
          <p:cNvCxnSpPr>
            <a:cxnSpLocks/>
          </p:cNvCxnSpPr>
          <p:nvPr/>
        </p:nvCxnSpPr>
        <p:spPr>
          <a:xfrm>
            <a:off x="7570365" y="753256"/>
            <a:ext cx="447357" cy="309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6" descr="13,263 Playing Card Back Images, Stock Photos, 3D objects ...">
            <a:extLst>
              <a:ext uri="{FF2B5EF4-FFF2-40B4-BE49-F238E27FC236}">
                <a16:creationId xmlns:a16="http://schemas.microsoft.com/office/drawing/2014/main" id="{ED8AD1B8-A768-19F5-A0F7-072DF83DC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2" t="19643" r="5385" b="28571"/>
          <a:stretch/>
        </p:blipFill>
        <p:spPr bwMode="auto">
          <a:xfrm>
            <a:off x="8063427" y="0"/>
            <a:ext cx="423756" cy="58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13,263 Playing Card Back Images, Stock Photos, 3D objects ...">
            <a:extLst>
              <a:ext uri="{FF2B5EF4-FFF2-40B4-BE49-F238E27FC236}">
                <a16:creationId xmlns:a16="http://schemas.microsoft.com/office/drawing/2014/main" id="{BD40F443-75C2-BB5E-1A3A-ED1DFF407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20000" r="67692" b="27857"/>
          <a:stretch/>
        </p:blipFill>
        <p:spPr bwMode="auto">
          <a:xfrm>
            <a:off x="8062874" y="701089"/>
            <a:ext cx="424862" cy="58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13,263 Playing Card Back Images, Stock Photos, 3D objects ...">
            <a:extLst>
              <a:ext uri="{FF2B5EF4-FFF2-40B4-BE49-F238E27FC236}">
                <a16:creationId xmlns:a16="http://schemas.microsoft.com/office/drawing/2014/main" id="{A334CC2F-C6FA-BDCE-9B8C-44AADD483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8" t="19894" r="36719" b="28219"/>
          <a:stretch/>
        </p:blipFill>
        <p:spPr bwMode="auto">
          <a:xfrm>
            <a:off x="8708709" y="337011"/>
            <a:ext cx="423757" cy="59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69606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2134</TotalTime>
  <Words>393</Words>
  <Application>Microsoft Office PowerPoint</Application>
  <PresentationFormat>Custom</PresentationFormat>
  <Paragraphs>121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Arial Rounded MT Bold</vt:lpstr>
      <vt:lpstr>Calibri</vt:lpstr>
      <vt:lpstr>Calibri Light</vt:lpstr>
      <vt:lpstr>Century Gothic</vt:lpstr>
      <vt:lpstr>Corbel</vt:lpstr>
      <vt:lpstr>Tw Cen MT</vt:lpstr>
      <vt:lpstr>Wingdings 3</vt:lpstr>
      <vt:lpstr>Office Theme</vt:lpstr>
      <vt:lpstr>Circuit</vt:lpstr>
      <vt:lpstr>Ion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Shoyaib Rezwan</dc:creator>
  <cp:lastModifiedBy>Shoyaib Rezwan</cp:lastModifiedBy>
  <cp:revision>69</cp:revision>
  <dcterms:created xsi:type="dcterms:W3CDTF">2023-12-24T11:21:18Z</dcterms:created>
  <dcterms:modified xsi:type="dcterms:W3CDTF">2024-03-06T20:08:15Z</dcterms:modified>
</cp:coreProperties>
</file>